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058400" cx="7772400"/>
  <p:notesSz cx="6858000" cy="9144000"/>
  <p:embeddedFontLst>
    <p:embeddedFont>
      <p:font typeface="Work Sans Medium"/>
      <p:regular r:id="rId17"/>
      <p:bold r:id="rId18"/>
      <p:italic r:id="rId19"/>
      <p:boldItalic r:id="rId20"/>
    </p:embeddedFont>
    <p:embeddedFont>
      <p:font typeface="Work Sans"/>
      <p:regular r:id="rId21"/>
      <p:bold r:id="rId22"/>
      <p:italic r:id="rId23"/>
      <p:boldItalic r:id="rId24"/>
    </p:embeddedFont>
    <p:embeddedFont>
      <p:font typeface="Work Sans SemiBol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67">
          <p15:clr>
            <a:srgbClr val="747775"/>
          </p15:clr>
        </p15:guide>
        <p15:guide id="2" pos="4629">
          <p15:clr>
            <a:srgbClr val="747775"/>
          </p15:clr>
        </p15:guide>
        <p15:guide id="3" orient="horz" pos="224">
          <p15:clr>
            <a:srgbClr val="747775"/>
          </p15:clr>
        </p15:guide>
        <p15:guide id="4" orient="horz" pos="611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67"/>
        <p:guide pos="4629"/>
        <p:guide pos="224" orient="horz"/>
        <p:guide pos="611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WorkSansMedium-boldItalic.fntdata"/><Relationship Id="rId22" Type="http://schemas.openxmlformats.org/officeDocument/2006/relationships/font" Target="fonts/WorkSans-bold.fntdata"/><Relationship Id="rId21" Type="http://schemas.openxmlformats.org/officeDocument/2006/relationships/font" Target="fonts/WorkSans-regular.fntdata"/><Relationship Id="rId24" Type="http://schemas.openxmlformats.org/officeDocument/2006/relationships/font" Target="fonts/WorkSans-boldItalic.fntdata"/><Relationship Id="rId23" Type="http://schemas.openxmlformats.org/officeDocument/2006/relationships/font" Target="fonts/Work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WorkSansSemiBold-bold.fntdata"/><Relationship Id="rId25" Type="http://schemas.openxmlformats.org/officeDocument/2006/relationships/font" Target="fonts/WorkSansSemiBold-regular.fntdata"/><Relationship Id="rId28" Type="http://schemas.openxmlformats.org/officeDocument/2006/relationships/font" Target="fonts/WorkSansSemiBold-boldItalic.fntdata"/><Relationship Id="rId27" Type="http://schemas.openxmlformats.org/officeDocument/2006/relationships/font" Target="fonts/WorkSans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WorkSansMedium-regular.fntdata"/><Relationship Id="rId16" Type="http://schemas.openxmlformats.org/officeDocument/2006/relationships/slide" Target="slides/slide11.xml"/><Relationship Id="rId19" Type="http://schemas.openxmlformats.org/officeDocument/2006/relationships/font" Target="fonts/WorkSansMedium-italic.fntdata"/><Relationship Id="rId18" Type="http://schemas.openxmlformats.org/officeDocument/2006/relationships/font" Target="fonts/WorkSa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7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8d31c2e05_0_47:notes"/>
          <p:cNvSpPr/>
          <p:nvPr>
            <p:ph idx="2" type="sldImg"/>
          </p:nvPr>
        </p:nvSpPr>
        <p:spPr>
          <a:xfrm>
            <a:off x="2104497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8d31c2e0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89e949a2b_0_55:notes"/>
          <p:cNvSpPr/>
          <p:nvPr>
            <p:ph idx="2" type="sldImg"/>
          </p:nvPr>
        </p:nvSpPr>
        <p:spPr>
          <a:xfrm>
            <a:off x="210447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89e949a2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89e949a2b_0_87:notes"/>
          <p:cNvSpPr/>
          <p:nvPr>
            <p:ph idx="2" type="sldImg"/>
          </p:nvPr>
        </p:nvSpPr>
        <p:spPr>
          <a:xfrm>
            <a:off x="210447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89e949a2b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8d31c2e05_0_51:notes"/>
          <p:cNvSpPr/>
          <p:nvPr>
            <p:ph idx="2" type="sldImg"/>
          </p:nvPr>
        </p:nvSpPr>
        <p:spPr>
          <a:xfrm>
            <a:off x="2104497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8d31c2e0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5e052d15d_0_7:notes"/>
          <p:cNvSpPr/>
          <p:nvPr>
            <p:ph idx="2" type="sldImg"/>
          </p:nvPr>
        </p:nvSpPr>
        <p:spPr>
          <a:xfrm>
            <a:off x="210447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35e052d15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91cd517a7_0_15:notes"/>
          <p:cNvSpPr/>
          <p:nvPr>
            <p:ph idx="2" type="sldImg"/>
          </p:nvPr>
        </p:nvSpPr>
        <p:spPr>
          <a:xfrm>
            <a:off x="210447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91cd517a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89e949a2b_0_5:notes"/>
          <p:cNvSpPr/>
          <p:nvPr>
            <p:ph idx="2" type="sldImg"/>
          </p:nvPr>
        </p:nvSpPr>
        <p:spPr>
          <a:xfrm>
            <a:off x="210447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89e949a2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89e949a2b_0_12:notes"/>
          <p:cNvSpPr/>
          <p:nvPr>
            <p:ph idx="2" type="sldImg"/>
          </p:nvPr>
        </p:nvSpPr>
        <p:spPr>
          <a:xfrm>
            <a:off x="210447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89e949a2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89e949a2b_0_22:notes"/>
          <p:cNvSpPr/>
          <p:nvPr>
            <p:ph idx="2" type="sldImg"/>
          </p:nvPr>
        </p:nvSpPr>
        <p:spPr>
          <a:xfrm>
            <a:off x="210447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89e949a2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89e949a2b_0_34:notes"/>
          <p:cNvSpPr/>
          <p:nvPr>
            <p:ph idx="2" type="sldImg"/>
          </p:nvPr>
        </p:nvSpPr>
        <p:spPr>
          <a:xfrm>
            <a:off x="210447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89e949a2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89e949a2b_0_43:notes"/>
          <p:cNvSpPr/>
          <p:nvPr>
            <p:ph idx="2" type="sldImg"/>
          </p:nvPr>
        </p:nvSpPr>
        <p:spPr>
          <a:xfrm>
            <a:off x="210447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89e949a2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2075" lIns="92075" spcFirstLastPara="1" rIns="92075" wrap="square" tIns="9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2075" lIns="92075" spcFirstLastPara="1" rIns="92075" wrap="square" tIns="920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2075" lIns="92075" spcFirstLastPara="1" rIns="92075" wrap="square" tIns="920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2075" lIns="92075" spcFirstLastPara="1" rIns="92075" wrap="square" tIns="9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2075" lIns="92075" spcFirstLastPara="1" rIns="92075" wrap="square" tIns="9207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2075" lIns="92075" spcFirstLastPara="1" rIns="92075" wrap="square" tIns="920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2075" lIns="92075" spcFirstLastPara="1" rIns="92075" wrap="square" tIns="920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57" y="2204165"/>
            <a:ext cx="7772400" cy="28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9900" lIns="69900" spcFirstLastPara="1" rIns="69900" wrap="square" tIns="69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7201589" y="9062586"/>
            <a:ext cx="466500" cy="769800"/>
          </a:xfrm>
          <a:prstGeom prst="rect">
            <a:avLst/>
          </a:prstGeom>
        </p:spPr>
        <p:txBody>
          <a:bodyPr anchorCtr="0" anchor="ctr" bIns="92075" lIns="92075" spcFirstLastPara="1" rIns="92075" wrap="square" tIns="920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4"/>
          <p:cNvSpPr txBox="1"/>
          <p:nvPr/>
        </p:nvSpPr>
        <p:spPr>
          <a:xfrm>
            <a:off x="414536" y="429166"/>
            <a:ext cx="6962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69900" spcFirstLastPara="1" rIns="69900" wrap="square" tIns="699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Usage Instructions:</a:t>
            </a:r>
            <a:endParaRPr sz="4600">
              <a:solidFill>
                <a:srgbClr val="054D4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55" name="Google Shape;55;p14"/>
          <p:cNvSpPr txBox="1"/>
          <p:nvPr/>
        </p:nvSpPr>
        <p:spPr>
          <a:xfrm>
            <a:off x="414536" y="1303769"/>
            <a:ext cx="6617400" cy="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69900" spcFirstLastPara="1" rIns="69900" wrap="square" tIns="69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</a:t>
            </a:r>
            <a:r>
              <a:rPr b="1"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ext:</a:t>
            </a: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Click on text boxes to edit the content, weight and colour.</a:t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6" name="Google Shape;5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4980" y="2457762"/>
            <a:ext cx="2718546" cy="23236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7" name="Google Shape;57;p14"/>
          <p:cNvSpPr txBox="1"/>
          <p:nvPr/>
        </p:nvSpPr>
        <p:spPr>
          <a:xfrm>
            <a:off x="3463391" y="3609330"/>
            <a:ext cx="26538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69900" spcFirstLastPara="1" rIns="69900" wrap="square" tIns="69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Change the colour or choose an image that fits your brand.</a:t>
            </a:r>
            <a:endParaRPr sz="2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414536" y="5303428"/>
            <a:ext cx="66174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69900" spcFirstLastPara="1" rIns="69900" wrap="square" tIns="69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Replacing Images/QR Code: </a:t>
            </a: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Click on the image you want to replace, then in the navigation bar, go to </a:t>
            </a:r>
            <a:r>
              <a:rPr i="1"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Image &gt; Replace Image</a:t>
            </a:r>
            <a:endParaRPr i="1"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36" y="6507756"/>
            <a:ext cx="4296222" cy="294134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3371837" y="2457762"/>
            <a:ext cx="40047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69900" spcFirstLastPara="1" rIns="69900" wrap="square" tIns="69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Background: </a:t>
            </a:r>
            <a:br>
              <a:rPr b="1"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 the navigation bar, go to </a:t>
            </a:r>
            <a:b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i="1"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Slide &gt; Change Background</a:t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812776" y="6507756"/>
            <a:ext cx="2653800" cy="26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69900" spcFirstLastPara="1" rIns="69900" wrap="square" tIns="69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You can also click a shape and use the </a:t>
            </a:r>
            <a:r>
              <a:rPr i="1" lang="en" sz="2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Fill color </a:t>
            </a:r>
            <a:r>
              <a:rPr lang="en" sz="2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tool in the navigation bar to change its colour.</a:t>
            </a:r>
            <a:endParaRPr sz="2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962" y="8270768"/>
            <a:ext cx="546947" cy="503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2075" lIns="92075" spcFirstLastPara="1" rIns="92075" wrap="square" tIns="9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2075" lIns="92075" spcFirstLastPara="1" rIns="92075" wrap="square" tIns="920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2075" lIns="92075" spcFirstLastPara="1" rIns="92075" wrap="square" tIns="920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2075" lIns="92075" spcFirstLastPara="1" rIns="92075" wrap="square" tIns="9207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2075" lIns="92075" spcFirstLastPara="1" rIns="92075" wrap="square" tIns="920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2075" lIns="92075" spcFirstLastPara="1" rIns="92075" wrap="square" tIns="920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2075" lIns="92075" spcFirstLastPara="1" rIns="92075" wrap="square" tIns="9207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2075" lIns="92075" spcFirstLastPara="1" rIns="92075" wrap="square" tIns="9207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2075" lIns="92075" spcFirstLastPara="1" rIns="92075" wrap="square" tIns="920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2075" lIns="92075" spcFirstLastPara="1" rIns="92075" wrap="square" tIns="920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2075" lIns="92075" spcFirstLastPara="1" rIns="92075" wrap="square" tIns="920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2075" lIns="92075" spcFirstLastPara="1" rIns="92075" wrap="square" tIns="920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2075" lIns="92075" spcFirstLastPara="1" rIns="92075" wrap="square" tIns="9207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2075" lIns="92075" spcFirstLastPara="1" rIns="92075" wrap="square" tIns="920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2075" lIns="92075" spcFirstLastPara="1" rIns="92075" wrap="square" tIns="920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2075" lIns="92075" spcFirstLastPara="1" rIns="92075" wrap="square" tIns="920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2075" lIns="92075" spcFirstLastPara="1" rIns="92075" wrap="square" tIns="9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2075" lIns="92075" spcFirstLastPara="1" rIns="92075" wrap="square" tIns="9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2075" lIns="92075" spcFirstLastPara="1" rIns="92075" wrap="square" tIns="920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anchorCtr="0" anchor="ctr" bIns="92075" lIns="92075" spcFirstLastPara="1" rIns="92075" wrap="square" tIns="9207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2075" lIns="92075" spcFirstLastPara="1" rIns="92075" wrap="square" tIns="920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2075" lIns="92075" spcFirstLastPara="1" rIns="92075" wrap="square" tIns="920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2075" lIns="92075" spcFirstLastPara="1" rIns="92075" wrap="square" tIns="920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2075" lIns="92075" spcFirstLastPara="1" rIns="92075" wrap="square" tIns="920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2075" lIns="92075" spcFirstLastPara="1" rIns="92075" wrap="square" tIns="9207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2075" lIns="92075" spcFirstLastPara="1" rIns="92075" wrap="square" tIns="9207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466707" y="880117"/>
            <a:ext cx="6839100" cy="4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9900" lIns="69900" spcFirstLastPara="1" rIns="69900" wrap="square" tIns="6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" sz="55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Driftscape QR Code Templates</a:t>
            </a:r>
            <a:endParaRPr sz="5500">
              <a:solidFill>
                <a:srgbClr val="054D4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t/>
            </a:r>
            <a:endParaRPr sz="5500">
              <a:solidFill>
                <a:srgbClr val="054D4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3700">
                <a:solidFill>
                  <a:srgbClr val="054D4F"/>
                </a:solidFill>
                <a:latin typeface="Work Sans"/>
                <a:ea typeface="Work Sans"/>
                <a:cs typeface="Work Sans"/>
                <a:sym typeface="Work Sans"/>
              </a:rPr>
              <a:t>8.5x11 inches</a:t>
            </a:r>
            <a:endParaRPr sz="3700">
              <a:solidFill>
                <a:srgbClr val="054D4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/>
          <p:nvPr/>
        </p:nvSpPr>
        <p:spPr>
          <a:xfrm>
            <a:off x="423957" y="1840647"/>
            <a:ext cx="69243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25" lIns="66825" spcFirstLastPara="1" rIns="66825" wrap="square" tIns="66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Interactive Map</a:t>
            </a:r>
            <a:endParaRPr sz="5400">
              <a:solidFill>
                <a:srgbClr val="054D4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247" name="Google Shape;247;p24"/>
          <p:cNvSpPr txBox="1"/>
          <p:nvPr/>
        </p:nvSpPr>
        <p:spPr>
          <a:xfrm>
            <a:off x="423957" y="2649843"/>
            <a:ext cx="69243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25" lIns="66825" spcFirstLastPara="1" rIns="66825" wrap="square" tIns="66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54D4F"/>
                </a:solidFill>
                <a:latin typeface="Work Sans"/>
                <a:ea typeface="Work Sans"/>
                <a:cs typeface="Work Sans"/>
                <a:sym typeface="Work Sans"/>
              </a:rPr>
              <a:t>[Town/Org Name]</a:t>
            </a:r>
            <a:endParaRPr sz="3400">
              <a:solidFill>
                <a:srgbClr val="054D4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477314" y="1027034"/>
            <a:ext cx="1968000" cy="890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66825" lIns="66825" spcFirstLastPara="1" rIns="66825" wrap="square" tIns="66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Place own </a:t>
            </a:r>
            <a:br>
              <a:rPr lang="en" sz="16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en" sz="16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logo here</a:t>
            </a:r>
            <a:endParaRPr sz="1600">
              <a:solidFill>
                <a:srgbClr val="000000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249" name="Google Shape;249;p24"/>
          <p:cNvSpPr txBox="1"/>
          <p:nvPr/>
        </p:nvSpPr>
        <p:spPr>
          <a:xfrm>
            <a:off x="3916336" y="6941290"/>
            <a:ext cx="3432000" cy="26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25" lIns="66825" spcFirstLastPara="1" rIns="66825" wrap="square" tIns="668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900">
                <a:latin typeface="Work Sans"/>
                <a:ea typeface="Work Sans"/>
                <a:cs typeface="Work Sans"/>
                <a:sym typeface="Work Sans"/>
              </a:rPr>
              <a:t>Get </a:t>
            </a:r>
            <a:r>
              <a:rPr lang="en" sz="1900">
                <a:latin typeface="Work Sans SemiBold"/>
                <a:ea typeface="Work Sans SemiBold"/>
                <a:cs typeface="Work Sans SemiBold"/>
                <a:sym typeface="Work Sans SemiBold"/>
              </a:rPr>
              <a:t>Directions</a:t>
            </a:r>
            <a:endParaRPr sz="1900"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900">
                <a:latin typeface="Work Sans"/>
                <a:ea typeface="Work Sans"/>
                <a:cs typeface="Work Sans"/>
                <a:sym typeface="Work Sans"/>
              </a:rPr>
              <a:t>Get </a:t>
            </a:r>
            <a:r>
              <a:rPr lang="en" sz="1900">
                <a:latin typeface="Work Sans SemiBold"/>
                <a:ea typeface="Work Sans SemiBold"/>
                <a:cs typeface="Work Sans SemiBold"/>
                <a:sym typeface="Work Sans SemiBold"/>
              </a:rPr>
              <a:t>Self-Guided Tours</a:t>
            </a:r>
            <a:endParaRPr sz="1900"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900">
                <a:latin typeface="Work Sans"/>
                <a:ea typeface="Work Sans"/>
                <a:cs typeface="Work Sans"/>
                <a:sym typeface="Work Sans"/>
              </a:rPr>
              <a:t>Find </a:t>
            </a:r>
            <a:r>
              <a:rPr lang="en" sz="1900">
                <a:latin typeface="Work Sans SemiBold"/>
                <a:ea typeface="Work Sans SemiBold"/>
                <a:cs typeface="Work Sans SemiBold"/>
                <a:sym typeface="Work Sans SemiBold"/>
              </a:rPr>
              <a:t>Business Details</a:t>
            </a:r>
            <a:endParaRPr sz="1900"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900">
                <a:latin typeface="Work Sans"/>
                <a:ea typeface="Work Sans"/>
                <a:cs typeface="Work Sans"/>
                <a:sym typeface="Work Sans"/>
              </a:rPr>
              <a:t>Plan your </a:t>
            </a:r>
            <a:r>
              <a:rPr lang="en" sz="1900">
                <a:latin typeface="Work Sans SemiBold"/>
                <a:ea typeface="Work Sans SemiBold"/>
                <a:cs typeface="Work Sans SemiBold"/>
                <a:sym typeface="Work Sans SemiBold"/>
              </a:rPr>
              <a:t>Route</a:t>
            </a:r>
            <a:endParaRPr sz="1900"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1900">
                <a:latin typeface="Work Sans"/>
                <a:ea typeface="Work Sans"/>
                <a:cs typeface="Work Sans"/>
                <a:sym typeface="Work Sans"/>
              </a:rPr>
              <a:t>Reduce </a:t>
            </a:r>
            <a:r>
              <a:rPr lang="en" sz="1900">
                <a:latin typeface="Work Sans SemiBold"/>
                <a:ea typeface="Work Sans SemiBold"/>
                <a:cs typeface="Work Sans SemiBold"/>
                <a:sym typeface="Work Sans SemiBold"/>
              </a:rPr>
              <a:t>Environmental Impact</a:t>
            </a:r>
            <a:endParaRPr sz="1900"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250" name="Google Shape;250;p24"/>
          <p:cNvSpPr txBox="1"/>
          <p:nvPr/>
        </p:nvSpPr>
        <p:spPr>
          <a:xfrm>
            <a:off x="4953259" y="4763734"/>
            <a:ext cx="2913000" cy="14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25" lIns="66825" spcFirstLastPara="1" rIns="66825" wrap="square" tIns="668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Scan QR code</a:t>
            </a:r>
            <a:br>
              <a:rPr lang="en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for map</a:t>
            </a:r>
            <a:endParaRPr sz="2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5075138" y="5354078"/>
            <a:ext cx="1471981" cy="890644"/>
          </a:xfrm>
          <a:custGeom>
            <a:rect b="b" l="l" r="r" t="t"/>
            <a:pathLst>
              <a:path extrusionOk="0" h="42447" w="58750">
                <a:moveTo>
                  <a:pt x="58750" y="0"/>
                </a:moveTo>
                <a:cubicBezTo>
                  <a:pt x="58032" y="4011"/>
                  <a:pt x="58329" y="17145"/>
                  <a:pt x="54444" y="24066"/>
                </a:cubicBezTo>
                <a:cubicBezTo>
                  <a:pt x="50559" y="30987"/>
                  <a:pt x="44515" y="38871"/>
                  <a:pt x="35441" y="41528"/>
                </a:cubicBezTo>
                <a:cubicBezTo>
                  <a:pt x="26367" y="44185"/>
                  <a:pt x="5907" y="40262"/>
                  <a:pt x="0" y="40009"/>
                </a:cubicBezTo>
              </a:path>
            </a:pathLst>
          </a:custGeom>
          <a:noFill/>
          <a:ln cap="flat" cmpd="sng" w="38100">
            <a:solidFill>
              <a:srgbClr val="016F6C"/>
            </a:solidFill>
            <a:prstDash val="lgDash"/>
            <a:round/>
            <a:headEnd len="med" w="med" type="none"/>
            <a:tailEnd len="med" w="med" type="triangle"/>
          </a:ln>
        </p:spPr>
      </p:sp>
      <p:pic>
        <p:nvPicPr>
          <p:cNvPr id="252" name="Google Shape;252;p24" title="DS-Phone-Template-v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8001" y="3821523"/>
            <a:ext cx="3432000" cy="6904142"/>
          </a:xfrm>
          <a:prstGeom prst="rect">
            <a:avLst/>
          </a:prstGeom>
          <a:noFill/>
          <a:ln>
            <a:noFill/>
          </a:ln>
          <a:effectLst>
            <a:outerShdw blurRad="428625" rotWithShape="0" algn="bl" dir="2400000" dist="142875">
              <a:srgbClr val="000000">
                <a:alpha val="20000"/>
              </a:srgbClr>
            </a:outerShdw>
          </a:effectLst>
        </p:spPr>
      </p:pic>
      <p:pic>
        <p:nvPicPr>
          <p:cNvPr id="253" name="Google Shape;253;p24" title="rosewood.jpg"/>
          <p:cNvPicPr preferRelativeResize="0"/>
          <p:nvPr/>
        </p:nvPicPr>
        <p:blipFill rotWithShape="1">
          <a:blip r:embed="rId4">
            <a:alphaModFix/>
          </a:blip>
          <a:srcRect b="1736" l="0" r="37857" t="6359"/>
          <a:stretch/>
        </p:blipFill>
        <p:spPr>
          <a:xfrm>
            <a:off x="-194865" y="4006879"/>
            <a:ext cx="2944800" cy="6533400"/>
          </a:xfrm>
          <a:prstGeom prst="roundRect">
            <a:avLst>
              <a:gd fmla="val 10148" name="adj"/>
            </a:avLst>
          </a:prstGeom>
          <a:noFill/>
          <a:ln>
            <a:noFill/>
          </a:ln>
        </p:spPr>
      </p:pic>
      <p:sp>
        <p:nvSpPr>
          <p:cNvPr id="254" name="Google Shape;254;p24"/>
          <p:cNvSpPr/>
          <p:nvPr/>
        </p:nvSpPr>
        <p:spPr>
          <a:xfrm rot="-5400000">
            <a:off x="2247676" y="4328220"/>
            <a:ext cx="2488500" cy="2471700"/>
          </a:xfrm>
          <a:prstGeom prst="roundRect">
            <a:avLst>
              <a:gd fmla="val 6405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 dir="3420000" dist="571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55" name="Google Shape;255;p24" title="qr-code-MOCKUP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48792" y="4434943"/>
            <a:ext cx="2265969" cy="2265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24"/>
          <p:cNvGrpSpPr/>
          <p:nvPr/>
        </p:nvGrpSpPr>
        <p:grpSpPr>
          <a:xfrm>
            <a:off x="3417299" y="6993366"/>
            <a:ext cx="328349" cy="459598"/>
            <a:chOff x="2036025" y="238125"/>
            <a:chExt cx="593975" cy="831550"/>
          </a:xfrm>
        </p:grpSpPr>
        <p:sp>
          <p:nvSpPr>
            <p:cNvPr id="257" name="Google Shape;257;p24"/>
            <p:cNvSpPr/>
            <p:nvPr/>
          </p:nvSpPr>
          <p:spPr>
            <a:xfrm>
              <a:off x="2241925" y="681600"/>
              <a:ext cx="182175" cy="47550"/>
            </a:xfrm>
            <a:custGeom>
              <a:rect b="b" l="l" r="r" t="t"/>
              <a:pathLst>
                <a:path extrusionOk="0" h="1902" w="7287">
                  <a:moveTo>
                    <a:pt x="476" y="1"/>
                  </a:moveTo>
                  <a:lnTo>
                    <a:pt x="159" y="317"/>
                  </a:lnTo>
                  <a:lnTo>
                    <a:pt x="1" y="634"/>
                  </a:lnTo>
                  <a:lnTo>
                    <a:pt x="1" y="951"/>
                  </a:lnTo>
                  <a:lnTo>
                    <a:pt x="1" y="1268"/>
                  </a:lnTo>
                  <a:lnTo>
                    <a:pt x="159" y="1585"/>
                  </a:lnTo>
                  <a:lnTo>
                    <a:pt x="476" y="1901"/>
                  </a:lnTo>
                  <a:lnTo>
                    <a:pt x="6811" y="1901"/>
                  </a:lnTo>
                  <a:lnTo>
                    <a:pt x="7128" y="1585"/>
                  </a:lnTo>
                  <a:lnTo>
                    <a:pt x="7287" y="1268"/>
                  </a:lnTo>
                  <a:lnTo>
                    <a:pt x="7287" y="951"/>
                  </a:lnTo>
                  <a:lnTo>
                    <a:pt x="7287" y="634"/>
                  </a:lnTo>
                  <a:lnTo>
                    <a:pt x="7128" y="317"/>
                  </a:lnTo>
                  <a:lnTo>
                    <a:pt x="6811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2036025" y="238125"/>
              <a:ext cx="593975" cy="831550"/>
            </a:xfrm>
            <a:custGeom>
              <a:rect b="b" l="l" r="r" t="t"/>
              <a:pathLst>
                <a:path extrusionOk="0" h="33262" w="23759">
                  <a:moveTo>
                    <a:pt x="11880" y="1742"/>
                  </a:moveTo>
                  <a:lnTo>
                    <a:pt x="12196" y="1901"/>
                  </a:lnTo>
                  <a:lnTo>
                    <a:pt x="12355" y="2217"/>
                  </a:lnTo>
                  <a:lnTo>
                    <a:pt x="12355" y="2693"/>
                  </a:lnTo>
                  <a:lnTo>
                    <a:pt x="11404" y="2693"/>
                  </a:lnTo>
                  <a:lnTo>
                    <a:pt x="11404" y="2217"/>
                  </a:lnTo>
                  <a:lnTo>
                    <a:pt x="11563" y="1901"/>
                  </a:lnTo>
                  <a:lnTo>
                    <a:pt x="11880" y="1742"/>
                  </a:lnTo>
                  <a:close/>
                  <a:moveTo>
                    <a:pt x="20116" y="4435"/>
                  </a:moveTo>
                  <a:lnTo>
                    <a:pt x="22017" y="7761"/>
                  </a:lnTo>
                  <a:lnTo>
                    <a:pt x="20116" y="10929"/>
                  </a:lnTo>
                  <a:lnTo>
                    <a:pt x="3168" y="10929"/>
                  </a:lnTo>
                  <a:lnTo>
                    <a:pt x="3168" y="4435"/>
                  </a:lnTo>
                  <a:close/>
                  <a:moveTo>
                    <a:pt x="12355" y="12671"/>
                  </a:moveTo>
                  <a:lnTo>
                    <a:pt x="12355" y="13622"/>
                  </a:lnTo>
                  <a:lnTo>
                    <a:pt x="11404" y="13622"/>
                  </a:lnTo>
                  <a:lnTo>
                    <a:pt x="11404" y="12671"/>
                  </a:lnTo>
                  <a:close/>
                  <a:moveTo>
                    <a:pt x="20591" y="15522"/>
                  </a:moveTo>
                  <a:lnTo>
                    <a:pt x="20591" y="21858"/>
                  </a:lnTo>
                  <a:lnTo>
                    <a:pt x="3643" y="21858"/>
                  </a:lnTo>
                  <a:lnTo>
                    <a:pt x="1743" y="18690"/>
                  </a:lnTo>
                  <a:lnTo>
                    <a:pt x="3643" y="15522"/>
                  </a:lnTo>
                  <a:close/>
                  <a:moveTo>
                    <a:pt x="12355" y="23759"/>
                  </a:moveTo>
                  <a:lnTo>
                    <a:pt x="12355" y="31044"/>
                  </a:lnTo>
                  <a:lnTo>
                    <a:pt x="12196" y="31361"/>
                  </a:lnTo>
                  <a:lnTo>
                    <a:pt x="11880" y="31520"/>
                  </a:lnTo>
                  <a:lnTo>
                    <a:pt x="11563" y="31361"/>
                  </a:lnTo>
                  <a:lnTo>
                    <a:pt x="11404" y="31044"/>
                  </a:lnTo>
                  <a:lnTo>
                    <a:pt x="11404" y="23759"/>
                  </a:lnTo>
                  <a:close/>
                  <a:moveTo>
                    <a:pt x="11880" y="0"/>
                  </a:moveTo>
                  <a:lnTo>
                    <a:pt x="10929" y="158"/>
                  </a:lnTo>
                  <a:lnTo>
                    <a:pt x="10296" y="634"/>
                  </a:lnTo>
                  <a:lnTo>
                    <a:pt x="9820" y="1267"/>
                  </a:lnTo>
                  <a:lnTo>
                    <a:pt x="9662" y="2217"/>
                  </a:lnTo>
                  <a:lnTo>
                    <a:pt x="9662" y="2693"/>
                  </a:lnTo>
                  <a:lnTo>
                    <a:pt x="3010" y="2693"/>
                  </a:lnTo>
                  <a:lnTo>
                    <a:pt x="2376" y="2851"/>
                  </a:lnTo>
                  <a:lnTo>
                    <a:pt x="1901" y="3168"/>
                  </a:lnTo>
                  <a:lnTo>
                    <a:pt x="1584" y="3643"/>
                  </a:lnTo>
                  <a:lnTo>
                    <a:pt x="1426" y="4277"/>
                  </a:lnTo>
                  <a:lnTo>
                    <a:pt x="1426" y="11087"/>
                  </a:lnTo>
                  <a:lnTo>
                    <a:pt x="1584" y="11721"/>
                  </a:lnTo>
                  <a:lnTo>
                    <a:pt x="1901" y="12196"/>
                  </a:lnTo>
                  <a:lnTo>
                    <a:pt x="2376" y="12513"/>
                  </a:lnTo>
                  <a:lnTo>
                    <a:pt x="3010" y="12671"/>
                  </a:lnTo>
                  <a:lnTo>
                    <a:pt x="9662" y="12671"/>
                  </a:lnTo>
                  <a:lnTo>
                    <a:pt x="9662" y="13622"/>
                  </a:lnTo>
                  <a:lnTo>
                    <a:pt x="3485" y="13622"/>
                  </a:lnTo>
                  <a:lnTo>
                    <a:pt x="3168" y="13780"/>
                  </a:lnTo>
                  <a:lnTo>
                    <a:pt x="2693" y="13938"/>
                  </a:lnTo>
                  <a:lnTo>
                    <a:pt x="2376" y="14097"/>
                  </a:lnTo>
                  <a:lnTo>
                    <a:pt x="2218" y="14413"/>
                  </a:lnTo>
                  <a:lnTo>
                    <a:pt x="159" y="17898"/>
                  </a:lnTo>
                  <a:lnTo>
                    <a:pt x="0" y="18215"/>
                  </a:lnTo>
                  <a:lnTo>
                    <a:pt x="0" y="18690"/>
                  </a:lnTo>
                  <a:lnTo>
                    <a:pt x="0" y="19165"/>
                  </a:lnTo>
                  <a:lnTo>
                    <a:pt x="159" y="19482"/>
                  </a:lnTo>
                  <a:lnTo>
                    <a:pt x="2218" y="22967"/>
                  </a:lnTo>
                  <a:lnTo>
                    <a:pt x="2376" y="23283"/>
                  </a:lnTo>
                  <a:lnTo>
                    <a:pt x="2693" y="23442"/>
                  </a:lnTo>
                  <a:lnTo>
                    <a:pt x="3168" y="23600"/>
                  </a:lnTo>
                  <a:lnTo>
                    <a:pt x="3485" y="23759"/>
                  </a:lnTo>
                  <a:lnTo>
                    <a:pt x="9662" y="23759"/>
                  </a:lnTo>
                  <a:lnTo>
                    <a:pt x="9662" y="31044"/>
                  </a:lnTo>
                  <a:lnTo>
                    <a:pt x="9820" y="31995"/>
                  </a:lnTo>
                  <a:lnTo>
                    <a:pt x="10296" y="32628"/>
                  </a:lnTo>
                  <a:lnTo>
                    <a:pt x="10929" y="33104"/>
                  </a:lnTo>
                  <a:lnTo>
                    <a:pt x="11880" y="33262"/>
                  </a:lnTo>
                  <a:lnTo>
                    <a:pt x="12830" y="33104"/>
                  </a:lnTo>
                  <a:lnTo>
                    <a:pt x="13463" y="32628"/>
                  </a:lnTo>
                  <a:lnTo>
                    <a:pt x="13939" y="31995"/>
                  </a:lnTo>
                  <a:lnTo>
                    <a:pt x="14097" y="31044"/>
                  </a:lnTo>
                  <a:lnTo>
                    <a:pt x="14097" y="23759"/>
                  </a:lnTo>
                  <a:lnTo>
                    <a:pt x="20749" y="23759"/>
                  </a:lnTo>
                  <a:lnTo>
                    <a:pt x="21383" y="23600"/>
                  </a:lnTo>
                  <a:lnTo>
                    <a:pt x="21858" y="23283"/>
                  </a:lnTo>
                  <a:lnTo>
                    <a:pt x="22175" y="22808"/>
                  </a:lnTo>
                  <a:lnTo>
                    <a:pt x="22333" y="22175"/>
                  </a:lnTo>
                  <a:lnTo>
                    <a:pt x="22333" y="15205"/>
                  </a:lnTo>
                  <a:lnTo>
                    <a:pt x="22175" y="14572"/>
                  </a:lnTo>
                  <a:lnTo>
                    <a:pt x="21858" y="14097"/>
                  </a:lnTo>
                  <a:lnTo>
                    <a:pt x="21383" y="13780"/>
                  </a:lnTo>
                  <a:lnTo>
                    <a:pt x="20749" y="13622"/>
                  </a:lnTo>
                  <a:lnTo>
                    <a:pt x="14097" y="13622"/>
                  </a:lnTo>
                  <a:lnTo>
                    <a:pt x="14097" y="12671"/>
                  </a:lnTo>
                  <a:lnTo>
                    <a:pt x="20591" y="12671"/>
                  </a:lnTo>
                  <a:lnTo>
                    <a:pt x="21066" y="12513"/>
                  </a:lnTo>
                  <a:lnTo>
                    <a:pt x="21383" y="12196"/>
                  </a:lnTo>
                  <a:lnTo>
                    <a:pt x="21541" y="11879"/>
                  </a:lnTo>
                  <a:lnTo>
                    <a:pt x="23600" y="8553"/>
                  </a:lnTo>
                  <a:lnTo>
                    <a:pt x="23759" y="8078"/>
                  </a:lnTo>
                  <a:lnTo>
                    <a:pt x="23759" y="7761"/>
                  </a:lnTo>
                  <a:lnTo>
                    <a:pt x="23759" y="7286"/>
                  </a:lnTo>
                  <a:lnTo>
                    <a:pt x="23600" y="6969"/>
                  </a:lnTo>
                  <a:lnTo>
                    <a:pt x="21541" y="3485"/>
                  </a:lnTo>
                  <a:lnTo>
                    <a:pt x="21383" y="3168"/>
                  </a:lnTo>
                  <a:lnTo>
                    <a:pt x="21066" y="2851"/>
                  </a:lnTo>
                  <a:lnTo>
                    <a:pt x="20591" y="2693"/>
                  </a:lnTo>
                  <a:lnTo>
                    <a:pt x="14097" y="2693"/>
                  </a:lnTo>
                  <a:lnTo>
                    <a:pt x="14097" y="2217"/>
                  </a:lnTo>
                  <a:lnTo>
                    <a:pt x="13939" y="1267"/>
                  </a:lnTo>
                  <a:lnTo>
                    <a:pt x="13463" y="634"/>
                  </a:lnTo>
                  <a:lnTo>
                    <a:pt x="12830" y="158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2241925" y="408375"/>
              <a:ext cx="182175" cy="47550"/>
            </a:xfrm>
            <a:custGeom>
              <a:rect b="b" l="l" r="r" t="t"/>
              <a:pathLst>
                <a:path extrusionOk="0" h="1902" w="7287">
                  <a:moveTo>
                    <a:pt x="476" y="1"/>
                  </a:moveTo>
                  <a:lnTo>
                    <a:pt x="159" y="159"/>
                  </a:lnTo>
                  <a:lnTo>
                    <a:pt x="1" y="476"/>
                  </a:lnTo>
                  <a:lnTo>
                    <a:pt x="1" y="951"/>
                  </a:lnTo>
                  <a:lnTo>
                    <a:pt x="1" y="1268"/>
                  </a:lnTo>
                  <a:lnTo>
                    <a:pt x="159" y="1585"/>
                  </a:lnTo>
                  <a:lnTo>
                    <a:pt x="476" y="1743"/>
                  </a:lnTo>
                  <a:lnTo>
                    <a:pt x="951" y="1901"/>
                  </a:lnTo>
                  <a:lnTo>
                    <a:pt x="6336" y="1901"/>
                  </a:lnTo>
                  <a:lnTo>
                    <a:pt x="6811" y="1743"/>
                  </a:lnTo>
                  <a:lnTo>
                    <a:pt x="7128" y="1585"/>
                  </a:lnTo>
                  <a:lnTo>
                    <a:pt x="7287" y="1268"/>
                  </a:lnTo>
                  <a:lnTo>
                    <a:pt x="7287" y="951"/>
                  </a:lnTo>
                  <a:lnTo>
                    <a:pt x="7287" y="476"/>
                  </a:lnTo>
                  <a:lnTo>
                    <a:pt x="7128" y="159"/>
                  </a:lnTo>
                  <a:lnTo>
                    <a:pt x="6811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" name="Google Shape;260;p24"/>
          <p:cNvGrpSpPr/>
          <p:nvPr/>
        </p:nvGrpSpPr>
        <p:grpSpPr>
          <a:xfrm>
            <a:off x="3397527" y="8443436"/>
            <a:ext cx="367764" cy="367697"/>
            <a:chOff x="721300" y="4690375"/>
            <a:chExt cx="665275" cy="665275"/>
          </a:xfrm>
        </p:grpSpPr>
        <p:sp>
          <p:nvSpPr>
            <p:cNvPr id="261" name="Google Shape;261;p24"/>
            <p:cNvSpPr/>
            <p:nvPr/>
          </p:nvSpPr>
          <p:spPr>
            <a:xfrm>
              <a:off x="1093525" y="4777500"/>
              <a:ext cx="122775" cy="122775"/>
            </a:xfrm>
            <a:custGeom>
              <a:rect b="b" l="l" r="r" t="t"/>
              <a:pathLst>
                <a:path extrusionOk="0" h="4911" w="4911">
                  <a:moveTo>
                    <a:pt x="2376" y="1426"/>
                  </a:moveTo>
                  <a:lnTo>
                    <a:pt x="2693" y="1584"/>
                  </a:lnTo>
                  <a:lnTo>
                    <a:pt x="3010" y="1743"/>
                  </a:lnTo>
                  <a:lnTo>
                    <a:pt x="3327" y="2059"/>
                  </a:lnTo>
                  <a:lnTo>
                    <a:pt x="3327" y="2376"/>
                  </a:lnTo>
                  <a:lnTo>
                    <a:pt x="3327" y="2851"/>
                  </a:lnTo>
                  <a:lnTo>
                    <a:pt x="3010" y="3010"/>
                  </a:lnTo>
                  <a:lnTo>
                    <a:pt x="2693" y="3326"/>
                  </a:lnTo>
                  <a:lnTo>
                    <a:pt x="2060" y="3326"/>
                  </a:lnTo>
                  <a:lnTo>
                    <a:pt x="1743" y="3010"/>
                  </a:lnTo>
                  <a:lnTo>
                    <a:pt x="1584" y="2851"/>
                  </a:lnTo>
                  <a:lnTo>
                    <a:pt x="1426" y="2376"/>
                  </a:lnTo>
                  <a:lnTo>
                    <a:pt x="1584" y="2059"/>
                  </a:lnTo>
                  <a:lnTo>
                    <a:pt x="1743" y="1743"/>
                  </a:lnTo>
                  <a:lnTo>
                    <a:pt x="2060" y="1584"/>
                  </a:lnTo>
                  <a:lnTo>
                    <a:pt x="2376" y="1426"/>
                  </a:lnTo>
                  <a:close/>
                  <a:moveTo>
                    <a:pt x="1901" y="0"/>
                  </a:moveTo>
                  <a:lnTo>
                    <a:pt x="1426" y="159"/>
                  </a:lnTo>
                  <a:lnTo>
                    <a:pt x="634" y="634"/>
                  </a:lnTo>
                  <a:lnTo>
                    <a:pt x="159" y="1426"/>
                  </a:lnTo>
                  <a:lnTo>
                    <a:pt x="0" y="1901"/>
                  </a:lnTo>
                  <a:lnTo>
                    <a:pt x="0" y="2376"/>
                  </a:lnTo>
                  <a:lnTo>
                    <a:pt x="0" y="2851"/>
                  </a:lnTo>
                  <a:lnTo>
                    <a:pt x="159" y="3326"/>
                  </a:lnTo>
                  <a:lnTo>
                    <a:pt x="634" y="4118"/>
                  </a:lnTo>
                  <a:lnTo>
                    <a:pt x="1426" y="4752"/>
                  </a:lnTo>
                  <a:lnTo>
                    <a:pt x="1901" y="4910"/>
                  </a:lnTo>
                  <a:lnTo>
                    <a:pt x="2851" y="4910"/>
                  </a:lnTo>
                  <a:lnTo>
                    <a:pt x="3327" y="4752"/>
                  </a:lnTo>
                  <a:lnTo>
                    <a:pt x="4119" y="4118"/>
                  </a:lnTo>
                  <a:lnTo>
                    <a:pt x="4752" y="3326"/>
                  </a:lnTo>
                  <a:lnTo>
                    <a:pt x="4911" y="2851"/>
                  </a:lnTo>
                  <a:lnTo>
                    <a:pt x="4911" y="2376"/>
                  </a:lnTo>
                  <a:lnTo>
                    <a:pt x="4911" y="1901"/>
                  </a:lnTo>
                  <a:lnTo>
                    <a:pt x="4752" y="1426"/>
                  </a:lnTo>
                  <a:lnTo>
                    <a:pt x="4119" y="634"/>
                  </a:lnTo>
                  <a:lnTo>
                    <a:pt x="3327" y="159"/>
                  </a:lnTo>
                  <a:lnTo>
                    <a:pt x="2851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721300" y="4690375"/>
              <a:ext cx="665275" cy="665275"/>
            </a:xfrm>
            <a:custGeom>
              <a:rect b="b" l="l" r="r" t="t"/>
              <a:pathLst>
                <a:path extrusionOk="0" h="26611" w="26611">
                  <a:moveTo>
                    <a:pt x="18216" y="1585"/>
                  </a:moveTo>
                  <a:lnTo>
                    <a:pt x="19008" y="1901"/>
                  </a:lnTo>
                  <a:lnTo>
                    <a:pt x="19800" y="2218"/>
                  </a:lnTo>
                  <a:lnTo>
                    <a:pt x="20433" y="2852"/>
                  </a:lnTo>
                  <a:lnTo>
                    <a:pt x="20908" y="3485"/>
                  </a:lnTo>
                  <a:lnTo>
                    <a:pt x="21383" y="4277"/>
                  </a:lnTo>
                  <a:lnTo>
                    <a:pt x="21542" y="5069"/>
                  </a:lnTo>
                  <a:lnTo>
                    <a:pt x="21700" y="5861"/>
                  </a:lnTo>
                  <a:lnTo>
                    <a:pt x="21542" y="6811"/>
                  </a:lnTo>
                  <a:lnTo>
                    <a:pt x="21225" y="7920"/>
                  </a:lnTo>
                  <a:lnTo>
                    <a:pt x="20591" y="9029"/>
                  </a:lnTo>
                  <a:lnTo>
                    <a:pt x="19958" y="10296"/>
                  </a:lnTo>
                  <a:lnTo>
                    <a:pt x="18532" y="12672"/>
                  </a:lnTo>
                  <a:lnTo>
                    <a:pt x="17265" y="14414"/>
                  </a:lnTo>
                  <a:lnTo>
                    <a:pt x="15998" y="12672"/>
                  </a:lnTo>
                  <a:lnTo>
                    <a:pt x="14573" y="10296"/>
                  </a:lnTo>
                  <a:lnTo>
                    <a:pt x="13939" y="9029"/>
                  </a:lnTo>
                  <a:lnTo>
                    <a:pt x="13464" y="7920"/>
                  </a:lnTo>
                  <a:lnTo>
                    <a:pt x="12989" y="6811"/>
                  </a:lnTo>
                  <a:lnTo>
                    <a:pt x="12989" y="5861"/>
                  </a:lnTo>
                  <a:lnTo>
                    <a:pt x="12989" y="5069"/>
                  </a:lnTo>
                  <a:lnTo>
                    <a:pt x="13306" y="4277"/>
                  </a:lnTo>
                  <a:lnTo>
                    <a:pt x="13622" y="3485"/>
                  </a:lnTo>
                  <a:lnTo>
                    <a:pt x="14256" y="2852"/>
                  </a:lnTo>
                  <a:lnTo>
                    <a:pt x="14889" y="2218"/>
                  </a:lnTo>
                  <a:lnTo>
                    <a:pt x="15523" y="1901"/>
                  </a:lnTo>
                  <a:lnTo>
                    <a:pt x="16473" y="1585"/>
                  </a:lnTo>
                  <a:close/>
                  <a:moveTo>
                    <a:pt x="6812" y="6020"/>
                  </a:moveTo>
                  <a:lnTo>
                    <a:pt x="6812" y="18216"/>
                  </a:lnTo>
                  <a:lnTo>
                    <a:pt x="1585" y="18216"/>
                  </a:lnTo>
                  <a:lnTo>
                    <a:pt x="1585" y="6495"/>
                  </a:lnTo>
                  <a:lnTo>
                    <a:pt x="1585" y="6178"/>
                  </a:lnTo>
                  <a:lnTo>
                    <a:pt x="1901" y="6020"/>
                  </a:lnTo>
                  <a:close/>
                  <a:moveTo>
                    <a:pt x="24710" y="6020"/>
                  </a:moveTo>
                  <a:lnTo>
                    <a:pt x="25026" y="6178"/>
                  </a:lnTo>
                  <a:lnTo>
                    <a:pt x="25026" y="6495"/>
                  </a:lnTo>
                  <a:lnTo>
                    <a:pt x="25026" y="18216"/>
                  </a:lnTo>
                  <a:lnTo>
                    <a:pt x="8395" y="18216"/>
                  </a:lnTo>
                  <a:lnTo>
                    <a:pt x="8395" y="6020"/>
                  </a:lnTo>
                  <a:lnTo>
                    <a:pt x="11405" y="6020"/>
                  </a:lnTo>
                  <a:lnTo>
                    <a:pt x="11722" y="7445"/>
                  </a:lnTo>
                  <a:lnTo>
                    <a:pt x="12355" y="9029"/>
                  </a:lnTo>
                  <a:lnTo>
                    <a:pt x="13147" y="10771"/>
                  </a:lnTo>
                  <a:lnTo>
                    <a:pt x="14097" y="12514"/>
                  </a:lnTo>
                  <a:lnTo>
                    <a:pt x="15048" y="13939"/>
                  </a:lnTo>
                  <a:lnTo>
                    <a:pt x="15998" y="15206"/>
                  </a:lnTo>
                  <a:lnTo>
                    <a:pt x="16790" y="15998"/>
                  </a:lnTo>
                  <a:lnTo>
                    <a:pt x="17265" y="16315"/>
                  </a:lnTo>
                  <a:lnTo>
                    <a:pt x="17582" y="16315"/>
                  </a:lnTo>
                  <a:lnTo>
                    <a:pt x="17899" y="15998"/>
                  </a:lnTo>
                  <a:lnTo>
                    <a:pt x="18849" y="14889"/>
                  </a:lnTo>
                  <a:lnTo>
                    <a:pt x="20591" y="12355"/>
                  </a:lnTo>
                  <a:lnTo>
                    <a:pt x="21383" y="11088"/>
                  </a:lnTo>
                  <a:lnTo>
                    <a:pt x="22175" y="9504"/>
                  </a:lnTo>
                  <a:lnTo>
                    <a:pt x="22809" y="7762"/>
                  </a:lnTo>
                  <a:lnTo>
                    <a:pt x="23126" y="6811"/>
                  </a:lnTo>
                  <a:lnTo>
                    <a:pt x="23126" y="6020"/>
                  </a:lnTo>
                  <a:close/>
                  <a:moveTo>
                    <a:pt x="6812" y="19799"/>
                  </a:moveTo>
                  <a:lnTo>
                    <a:pt x="6812" y="25026"/>
                  </a:lnTo>
                  <a:lnTo>
                    <a:pt x="1585" y="25026"/>
                  </a:lnTo>
                  <a:lnTo>
                    <a:pt x="1585" y="24710"/>
                  </a:lnTo>
                  <a:lnTo>
                    <a:pt x="1585" y="19799"/>
                  </a:lnTo>
                  <a:close/>
                  <a:moveTo>
                    <a:pt x="25026" y="19799"/>
                  </a:moveTo>
                  <a:lnTo>
                    <a:pt x="25026" y="24710"/>
                  </a:lnTo>
                  <a:lnTo>
                    <a:pt x="25026" y="25026"/>
                  </a:lnTo>
                  <a:lnTo>
                    <a:pt x="8395" y="25026"/>
                  </a:lnTo>
                  <a:lnTo>
                    <a:pt x="8395" y="19799"/>
                  </a:lnTo>
                  <a:close/>
                  <a:moveTo>
                    <a:pt x="17265" y="1"/>
                  </a:moveTo>
                  <a:lnTo>
                    <a:pt x="16315" y="159"/>
                  </a:lnTo>
                  <a:lnTo>
                    <a:pt x="15365" y="318"/>
                  </a:lnTo>
                  <a:lnTo>
                    <a:pt x="14414" y="793"/>
                  </a:lnTo>
                  <a:lnTo>
                    <a:pt x="13622" y="1268"/>
                  </a:lnTo>
                  <a:lnTo>
                    <a:pt x="12989" y="1901"/>
                  </a:lnTo>
                  <a:lnTo>
                    <a:pt x="12355" y="2693"/>
                  </a:lnTo>
                  <a:lnTo>
                    <a:pt x="11880" y="3644"/>
                  </a:lnTo>
                  <a:lnTo>
                    <a:pt x="11563" y="4594"/>
                  </a:lnTo>
                  <a:lnTo>
                    <a:pt x="1901" y="4594"/>
                  </a:lnTo>
                  <a:lnTo>
                    <a:pt x="1110" y="4752"/>
                  </a:lnTo>
                  <a:lnTo>
                    <a:pt x="634" y="5069"/>
                  </a:lnTo>
                  <a:lnTo>
                    <a:pt x="159" y="5703"/>
                  </a:lnTo>
                  <a:lnTo>
                    <a:pt x="1" y="6495"/>
                  </a:lnTo>
                  <a:lnTo>
                    <a:pt x="1" y="24710"/>
                  </a:lnTo>
                  <a:lnTo>
                    <a:pt x="159" y="25502"/>
                  </a:lnTo>
                  <a:lnTo>
                    <a:pt x="634" y="25977"/>
                  </a:lnTo>
                  <a:lnTo>
                    <a:pt x="1110" y="26452"/>
                  </a:lnTo>
                  <a:lnTo>
                    <a:pt x="1901" y="26610"/>
                  </a:lnTo>
                  <a:lnTo>
                    <a:pt x="24710" y="26610"/>
                  </a:lnTo>
                  <a:lnTo>
                    <a:pt x="25502" y="26452"/>
                  </a:lnTo>
                  <a:lnTo>
                    <a:pt x="25977" y="25977"/>
                  </a:lnTo>
                  <a:lnTo>
                    <a:pt x="26452" y="25502"/>
                  </a:lnTo>
                  <a:lnTo>
                    <a:pt x="26610" y="24710"/>
                  </a:lnTo>
                  <a:lnTo>
                    <a:pt x="26610" y="6495"/>
                  </a:lnTo>
                  <a:lnTo>
                    <a:pt x="26452" y="5703"/>
                  </a:lnTo>
                  <a:lnTo>
                    <a:pt x="25977" y="5069"/>
                  </a:lnTo>
                  <a:lnTo>
                    <a:pt x="25502" y="4752"/>
                  </a:lnTo>
                  <a:lnTo>
                    <a:pt x="24710" y="4594"/>
                  </a:lnTo>
                  <a:lnTo>
                    <a:pt x="22967" y="4594"/>
                  </a:lnTo>
                  <a:lnTo>
                    <a:pt x="22651" y="3644"/>
                  </a:lnTo>
                  <a:lnTo>
                    <a:pt x="22334" y="2693"/>
                  </a:lnTo>
                  <a:lnTo>
                    <a:pt x="21700" y="1901"/>
                  </a:lnTo>
                  <a:lnTo>
                    <a:pt x="20908" y="1268"/>
                  </a:lnTo>
                  <a:lnTo>
                    <a:pt x="20116" y="793"/>
                  </a:lnTo>
                  <a:lnTo>
                    <a:pt x="19324" y="318"/>
                  </a:lnTo>
                  <a:lnTo>
                    <a:pt x="18374" y="159"/>
                  </a:lnTo>
                  <a:lnTo>
                    <a:pt x="1726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24"/>
          <p:cNvGrpSpPr/>
          <p:nvPr/>
        </p:nvGrpSpPr>
        <p:grpSpPr>
          <a:xfrm>
            <a:off x="3384544" y="7982444"/>
            <a:ext cx="394022" cy="345797"/>
            <a:chOff x="3611925" y="3253000"/>
            <a:chExt cx="712775" cy="625650"/>
          </a:xfrm>
        </p:grpSpPr>
        <p:sp>
          <p:nvSpPr>
            <p:cNvPr id="264" name="Google Shape;264;p24"/>
            <p:cNvSpPr/>
            <p:nvPr/>
          </p:nvSpPr>
          <p:spPr>
            <a:xfrm>
              <a:off x="4003950" y="3589575"/>
              <a:ext cx="178200" cy="178200"/>
            </a:xfrm>
            <a:custGeom>
              <a:rect b="b" l="l" r="r" t="t"/>
              <a:pathLst>
                <a:path extrusionOk="0" h="7128" w="7128">
                  <a:moveTo>
                    <a:pt x="5702" y="1426"/>
                  </a:moveTo>
                  <a:lnTo>
                    <a:pt x="5702" y="5544"/>
                  </a:lnTo>
                  <a:lnTo>
                    <a:pt x="1584" y="5544"/>
                  </a:lnTo>
                  <a:lnTo>
                    <a:pt x="1584" y="1426"/>
                  </a:lnTo>
                  <a:close/>
                  <a:moveTo>
                    <a:pt x="792" y="0"/>
                  </a:moveTo>
                  <a:lnTo>
                    <a:pt x="475" y="317"/>
                  </a:lnTo>
                  <a:lnTo>
                    <a:pt x="158" y="792"/>
                  </a:lnTo>
                  <a:lnTo>
                    <a:pt x="0" y="1267"/>
                  </a:lnTo>
                  <a:lnTo>
                    <a:pt x="0" y="5702"/>
                  </a:lnTo>
                  <a:lnTo>
                    <a:pt x="158" y="6336"/>
                  </a:lnTo>
                  <a:lnTo>
                    <a:pt x="475" y="6653"/>
                  </a:lnTo>
                  <a:lnTo>
                    <a:pt x="792" y="6969"/>
                  </a:lnTo>
                  <a:lnTo>
                    <a:pt x="1426" y="7128"/>
                  </a:lnTo>
                  <a:lnTo>
                    <a:pt x="5861" y="7128"/>
                  </a:lnTo>
                  <a:lnTo>
                    <a:pt x="6336" y="6969"/>
                  </a:lnTo>
                  <a:lnTo>
                    <a:pt x="6811" y="6653"/>
                  </a:lnTo>
                  <a:lnTo>
                    <a:pt x="7128" y="6336"/>
                  </a:lnTo>
                  <a:lnTo>
                    <a:pt x="7128" y="5702"/>
                  </a:lnTo>
                  <a:lnTo>
                    <a:pt x="7128" y="1267"/>
                  </a:lnTo>
                  <a:lnTo>
                    <a:pt x="7128" y="792"/>
                  </a:lnTo>
                  <a:lnTo>
                    <a:pt x="6811" y="317"/>
                  </a:lnTo>
                  <a:lnTo>
                    <a:pt x="633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3611925" y="3253000"/>
              <a:ext cx="712775" cy="625650"/>
            </a:xfrm>
            <a:custGeom>
              <a:rect b="b" l="l" r="r" t="t"/>
              <a:pathLst>
                <a:path extrusionOk="0" h="25026" w="28511">
                  <a:moveTo>
                    <a:pt x="23917" y="1426"/>
                  </a:moveTo>
                  <a:lnTo>
                    <a:pt x="26768" y="6494"/>
                  </a:lnTo>
                  <a:lnTo>
                    <a:pt x="26927" y="6969"/>
                  </a:lnTo>
                  <a:lnTo>
                    <a:pt x="26927" y="7286"/>
                  </a:lnTo>
                  <a:lnTo>
                    <a:pt x="26610" y="8236"/>
                  </a:lnTo>
                  <a:lnTo>
                    <a:pt x="25976" y="8712"/>
                  </a:lnTo>
                  <a:lnTo>
                    <a:pt x="25184" y="9187"/>
                  </a:lnTo>
                  <a:lnTo>
                    <a:pt x="24393" y="9345"/>
                  </a:lnTo>
                  <a:lnTo>
                    <a:pt x="23759" y="9345"/>
                  </a:lnTo>
                  <a:lnTo>
                    <a:pt x="23284" y="9187"/>
                  </a:lnTo>
                  <a:lnTo>
                    <a:pt x="22967" y="8870"/>
                  </a:lnTo>
                  <a:lnTo>
                    <a:pt x="22492" y="8553"/>
                  </a:lnTo>
                  <a:lnTo>
                    <a:pt x="22175" y="8236"/>
                  </a:lnTo>
                  <a:lnTo>
                    <a:pt x="21858" y="7761"/>
                  </a:lnTo>
                  <a:lnTo>
                    <a:pt x="21700" y="7286"/>
                  </a:lnTo>
                  <a:lnTo>
                    <a:pt x="21700" y="6811"/>
                  </a:lnTo>
                  <a:lnTo>
                    <a:pt x="21700" y="6494"/>
                  </a:lnTo>
                  <a:lnTo>
                    <a:pt x="21542" y="6177"/>
                  </a:lnTo>
                  <a:lnTo>
                    <a:pt x="21225" y="6019"/>
                  </a:lnTo>
                  <a:lnTo>
                    <a:pt x="20750" y="6019"/>
                  </a:lnTo>
                  <a:lnTo>
                    <a:pt x="20433" y="6177"/>
                  </a:lnTo>
                  <a:lnTo>
                    <a:pt x="20274" y="6494"/>
                  </a:lnTo>
                  <a:lnTo>
                    <a:pt x="20274" y="6811"/>
                  </a:lnTo>
                  <a:lnTo>
                    <a:pt x="20116" y="7286"/>
                  </a:lnTo>
                  <a:lnTo>
                    <a:pt x="19958" y="7761"/>
                  </a:lnTo>
                  <a:lnTo>
                    <a:pt x="19799" y="8236"/>
                  </a:lnTo>
                  <a:lnTo>
                    <a:pt x="19482" y="8553"/>
                  </a:lnTo>
                  <a:lnTo>
                    <a:pt x="19007" y="8870"/>
                  </a:lnTo>
                  <a:lnTo>
                    <a:pt x="18690" y="9187"/>
                  </a:lnTo>
                  <a:lnTo>
                    <a:pt x="18057" y="9345"/>
                  </a:lnTo>
                  <a:lnTo>
                    <a:pt x="17107" y="9345"/>
                  </a:lnTo>
                  <a:lnTo>
                    <a:pt x="16631" y="9187"/>
                  </a:lnTo>
                  <a:lnTo>
                    <a:pt x="16156" y="8870"/>
                  </a:lnTo>
                  <a:lnTo>
                    <a:pt x="15681" y="8553"/>
                  </a:lnTo>
                  <a:lnTo>
                    <a:pt x="15364" y="8236"/>
                  </a:lnTo>
                  <a:lnTo>
                    <a:pt x="15206" y="7761"/>
                  </a:lnTo>
                  <a:lnTo>
                    <a:pt x="15048" y="7286"/>
                  </a:lnTo>
                  <a:lnTo>
                    <a:pt x="15048" y="6811"/>
                  </a:lnTo>
                  <a:lnTo>
                    <a:pt x="14889" y="6494"/>
                  </a:lnTo>
                  <a:lnTo>
                    <a:pt x="14731" y="6177"/>
                  </a:lnTo>
                  <a:lnTo>
                    <a:pt x="14572" y="6019"/>
                  </a:lnTo>
                  <a:lnTo>
                    <a:pt x="13939" y="6019"/>
                  </a:lnTo>
                  <a:lnTo>
                    <a:pt x="13622" y="6177"/>
                  </a:lnTo>
                  <a:lnTo>
                    <a:pt x="13464" y="6494"/>
                  </a:lnTo>
                  <a:lnTo>
                    <a:pt x="13464" y="6811"/>
                  </a:lnTo>
                  <a:lnTo>
                    <a:pt x="13464" y="7286"/>
                  </a:lnTo>
                  <a:lnTo>
                    <a:pt x="13305" y="7761"/>
                  </a:lnTo>
                  <a:lnTo>
                    <a:pt x="12988" y="8236"/>
                  </a:lnTo>
                  <a:lnTo>
                    <a:pt x="12672" y="8553"/>
                  </a:lnTo>
                  <a:lnTo>
                    <a:pt x="12355" y="8870"/>
                  </a:lnTo>
                  <a:lnTo>
                    <a:pt x="11880" y="9187"/>
                  </a:lnTo>
                  <a:lnTo>
                    <a:pt x="11405" y="9345"/>
                  </a:lnTo>
                  <a:lnTo>
                    <a:pt x="10296" y="9345"/>
                  </a:lnTo>
                  <a:lnTo>
                    <a:pt x="9821" y="9187"/>
                  </a:lnTo>
                  <a:lnTo>
                    <a:pt x="9345" y="8870"/>
                  </a:lnTo>
                  <a:lnTo>
                    <a:pt x="9029" y="8553"/>
                  </a:lnTo>
                  <a:lnTo>
                    <a:pt x="8712" y="8236"/>
                  </a:lnTo>
                  <a:lnTo>
                    <a:pt x="8395" y="7761"/>
                  </a:lnTo>
                  <a:lnTo>
                    <a:pt x="8395" y="7286"/>
                  </a:lnTo>
                  <a:lnTo>
                    <a:pt x="8237" y="6811"/>
                  </a:lnTo>
                  <a:lnTo>
                    <a:pt x="8237" y="6494"/>
                  </a:lnTo>
                  <a:lnTo>
                    <a:pt x="8078" y="6177"/>
                  </a:lnTo>
                  <a:lnTo>
                    <a:pt x="7762" y="6019"/>
                  </a:lnTo>
                  <a:lnTo>
                    <a:pt x="7286" y="6019"/>
                  </a:lnTo>
                  <a:lnTo>
                    <a:pt x="6970" y="6177"/>
                  </a:lnTo>
                  <a:lnTo>
                    <a:pt x="6811" y="6494"/>
                  </a:lnTo>
                  <a:lnTo>
                    <a:pt x="6811" y="6811"/>
                  </a:lnTo>
                  <a:lnTo>
                    <a:pt x="6653" y="7286"/>
                  </a:lnTo>
                  <a:lnTo>
                    <a:pt x="6494" y="7761"/>
                  </a:lnTo>
                  <a:lnTo>
                    <a:pt x="6336" y="8236"/>
                  </a:lnTo>
                  <a:lnTo>
                    <a:pt x="6019" y="8553"/>
                  </a:lnTo>
                  <a:lnTo>
                    <a:pt x="5544" y="8870"/>
                  </a:lnTo>
                  <a:lnTo>
                    <a:pt x="5069" y="9187"/>
                  </a:lnTo>
                  <a:lnTo>
                    <a:pt x="4594" y="9345"/>
                  </a:lnTo>
                  <a:lnTo>
                    <a:pt x="4119" y="9345"/>
                  </a:lnTo>
                  <a:lnTo>
                    <a:pt x="3327" y="9187"/>
                  </a:lnTo>
                  <a:lnTo>
                    <a:pt x="2535" y="8870"/>
                  </a:lnTo>
                  <a:lnTo>
                    <a:pt x="2060" y="8395"/>
                  </a:lnTo>
                  <a:lnTo>
                    <a:pt x="1584" y="7603"/>
                  </a:lnTo>
                  <a:lnTo>
                    <a:pt x="1584" y="6969"/>
                  </a:lnTo>
                  <a:lnTo>
                    <a:pt x="1743" y="6494"/>
                  </a:lnTo>
                  <a:lnTo>
                    <a:pt x="5703" y="1426"/>
                  </a:lnTo>
                  <a:close/>
                  <a:moveTo>
                    <a:pt x="12355" y="14889"/>
                  </a:moveTo>
                  <a:lnTo>
                    <a:pt x="12355" y="23600"/>
                  </a:lnTo>
                  <a:lnTo>
                    <a:pt x="7128" y="23600"/>
                  </a:lnTo>
                  <a:lnTo>
                    <a:pt x="7128" y="14889"/>
                  </a:lnTo>
                  <a:close/>
                  <a:moveTo>
                    <a:pt x="20908" y="9028"/>
                  </a:moveTo>
                  <a:lnTo>
                    <a:pt x="21700" y="9820"/>
                  </a:lnTo>
                  <a:lnTo>
                    <a:pt x="22492" y="10454"/>
                  </a:lnTo>
                  <a:lnTo>
                    <a:pt x="23442" y="10771"/>
                  </a:lnTo>
                  <a:lnTo>
                    <a:pt x="24393" y="10929"/>
                  </a:lnTo>
                  <a:lnTo>
                    <a:pt x="24709" y="10771"/>
                  </a:lnTo>
                  <a:lnTo>
                    <a:pt x="24709" y="23125"/>
                  </a:lnTo>
                  <a:lnTo>
                    <a:pt x="24551" y="23442"/>
                  </a:lnTo>
                  <a:lnTo>
                    <a:pt x="24393" y="23600"/>
                  </a:lnTo>
                  <a:lnTo>
                    <a:pt x="13939" y="23600"/>
                  </a:lnTo>
                  <a:lnTo>
                    <a:pt x="13939" y="14730"/>
                  </a:lnTo>
                  <a:lnTo>
                    <a:pt x="13780" y="14255"/>
                  </a:lnTo>
                  <a:lnTo>
                    <a:pt x="13464" y="13780"/>
                  </a:lnTo>
                  <a:lnTo>
                    <a:pt x="13147" y="13463"/>
                  </a:lnTo>
                  <a:lnTo>
                    <a:pt x="6494" y="13463"/>
                  </a:lnTo>
                  <a:lnTo>
                    <a:pt x="6019" y="13780"/>
                  </a:lnTo>
                  <a:lnTo>
                    <a:pt x="5703" y="14255"/>
                  </a:lnTo>
                  <a:lnTo>
                    <a:pt x="5703" y="14730"/>
                  </a:lnTo>
                  <a:lnTo>
                    <a:pt x="5703" y="23600"/>
                  </a:lnTo>
                  <a:lnTo>
                    <a:pt x="4119" y="23600"/>
                  </a:lnTo>
                  <a:lnTo>
                    <a:pt x="3960" y="23442"/>
                  </a:lnTo>
                  <a:lnTo>
                    <a:pt x="3802" y="23125"/>
                  </a:lnTo>
                  <a:lnTo>
                    <a:pt x="3802" y="10771"/>
                  </a:lnTo>
                  <a:lnTo>
                    <a:pt x="4119" y="10929"/>
                  </a:lnTo>
                  <a:lnTo>
                    <a:pt x="5069" y="10771"/>
                  </a:lnTo>
                  <a:lnTo>
                    <a:pt x="6019" y="10454"/>
                  </a:lnTo>
                  <a:lnTo>
                    <a:pt x="6811" y="9820"/>
                  </a:lnTo>
                  <a:lnTo>
                    <a:pt x="7445" y="9028"/>
                  </a:lnTo>
                  <a:lnTo>
                    <a:pt x="8237" y="9820"/>
                  </a:lnTo>
                  <a:lnTo>
                    <a:pt x="9029" y="10454"/>
                  </a:lnTo>
                  <a:lnTo>
                    <a:pt x="9821" y="10771"/>
                  </a:lnTo>
                  <a:lnTo>
                    <a:pt x="10929" y="10929"/>
                  </a:lnTo>
                  <a:lnTo>
                    <a:pt x="11880" y="10771"/>
                  </a:lnTo>
                  <a:lnTo>
                    <a:pt x="12830" y="10454"/>
                  </a:lnTo>
                  <a:lnTo>
                    <a:pt x="13622" y="9820"/>
                  </a:lnTo>
                  <a:lnTo>
                    <a:pt x="14256" y="9028"/>
                  </a:lnTo>
                  <a:lnTo>
                    <a:pt x="14889" y="9820"/>
                  </a:lnTo>
                  <a:lnTo>
                    <a:pt x="15681" y="10454"/>
                  </a:lnTo>
                  <a:lnTo>
                    <a:pt x="16631" y="10771"/>
                  </a:lnTo>
                  <a:lnTo>
                    <a:pt x="17582" y="10929"/>
                  </a:lnTo>
                  <a:lnTo>
                    <a:pt x="18532" y="10771"/>
                  </a:lnTo>
                  <a:lnTo>
                    <a:pt x="19482" y="10454"/>
                  </a:lnTo>
                  <a:lnTo>
                    <a:pt x="20274" y="9820"/>
                  </a:lnTo>
                  <a:lnTo>
                    <a:pt x="20908" y="9028"/>
                  </a:lnTo>
                  <a:close/>
                  <a:moveTo>
                    <a:pt x="5386" y="0"/>
                  </a:moveTo>
                  <a:lnTo>
                    <a:pt x="4911" y="159"/>
                  </a:lnTo>
                  <a:lnTo>
                    <a:pt x="4435" y="475"/>
                  </a:lnTo>
                  <a:lnTo>
                    <a:pt x="476" y="5702"/>
                  </a:lnTo>
                  <a:lnTo>
                    <a:pt x="159" y="6336"/>
                  </a:lnTo>
                  <a:lnTo>
                    <a:pt x="0" y="6969"/>
                  </a:lnTo>
                  <a:lnTo>
                    <a:pt x="0" y="7603"/>
                  </a:lnTo>
                  <a:lnTo>
                    <a:pt x="159" y="8236"/>
                  </a:lnTo>
                  <a:lnTo>
                    <a:pt x="476" y="8870"/>
                  </a:lnTo>
                  <a:lnTo>
                    <a:pt x="951" y="9504"/>
                  </a:lnTo>
                  <a:lnTo>
                    <a:pt x="1584" y="9979"/>
                  </a:lnTo>
                  <a:lnTo>
                    <a:pt x="2218" y="10454"/>
                  </a:lnTo>
                  <a:lnTo>
                    <a:pt x="2218" y="23125"/>
                  </a:lnTo>
                  <a:lnTo>
                    <a:pt x="2376" y="23917"/>
                  </a:lnTo>
                  <a:lnTo>
                    <a:pt x="2851" y="24551"/>
                  </a:lnTo>
                  <a:lnTo>
                    <a:pt x="3485" y="24867"/>
                  </a:lnTo>
                  <a:lnTo>
                    <a:pt x="4119" y="25026"/>
                  </a:lnTo>
                  <a:lnTo>
                    <a:pt x="24393" y="25026"/>
                  </a:lnTo>
                  <a:lnTo>
                    <a:pt x="25026" y="24867"/>
                  </a:lnTo>
                  <a:lnTo>
                    <a:pt x="25660" y="24551"/>
                  </a:lnTo>
                  <a:lnTo>
                    <a:pt x="26135" y="23917"/>
                  </a:lnTo>
                  <a:lnTo>
                    <a:pt x="26293" y="23125"/>
                  </a:lnTo>
                  <a:lnTo>
                    <a:pt x="26293" y="10454"/>
                  </a:lnTo>
                  <a:lnTo>
                    <a:pt x="26927" y="9979"/>
                  </a:lnTo>
                  <a:lnTo>
                    <a:pt x="27560" y="9345"/>
                  </a:lnTo>
                  <a:lnTo>
                    <a:pt x="28035" y="8553"/>
                  </a:lnTo>
                  <a:lnTo>
                    <a:pt x="28352" y="7761"/>
                  </a:lnTo>
                  <a:lnTo>
                    <a:pt x="28511" y="6811"/>
                  </a:lnTo>
                  <a:lnTo>
                    <a:pt x="28194" y="5861"/>
                  </a:lnTo>
                  <a:lnTo>
                    <a:pt x="25184" y="634"/>
                  </a:lnTo>
                  <a:lnTo>
                    <a:pt x="24709" y="159"/>
                  </a:lnTo>
                  <a:lnTo>
                    <a:pt x="24234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4031650" y="3783600"/>
              <a:ext cx="122775" cy="39625"/>
            </a:xfrm>
            <a:custGeom>
              <a:rect b="b" l="l" r="r" t="t"/>
              <a:pathLst>
                <a:path extrusionOk="0" h="1585" w="4911">
                  <a:moveTo>
                    <a:pt x="793" y="0"/>
                  </a:moveTo>
                  <a:lnTo>
                    <a:pt x="476" y="159"/>
                  </a:lnTo>
                  <a:lnTo>
                    <a:pt x="318" y="317"/>
                  </a:lnTo>
                  <a:lnTo>
                    <a:pt x="159" y="476"/>
                  </a:lnTo>
                  <a:lnTo>
                    <a:pt x="1" y="792"/>
                  </a:lnTo>
                  <a:lnTo>
                    <a:pt x="159" y="1109"/>
                  </a:lnTo>
                  <a:lnTo>
                    <a:pt x="318" y="1426"/>
                  </a:lnTo>
                  <a:lnTo>
                    <a:pt x="476" y="1584"/>
                  </a:lnTo>
                  <a:lnTo>
                    <a:pt x="4436" y="1584"/>
                  </a:lnTo>
                  <a:lnTo>
                    <a:pt x="4753" y="1426"/>
                  </a:lnTo>
                  <a:lnTo>
                    <a:pt x="4911" y="1109"/>
                  </a:lnTo>
                  <a:lnTo>
                    <a:pt x="4911" y="792"/>
                  </a:lnTo>
                  <a:lnTo>
                    <a:pt x="4911" y="476"/>
                  </a:lnTo>
                  <a:lnTo>
                    <a:pt x="4753" y="317"/>
                  </a:lnTo>
                  <a:lnTo>
                    <a:pt x="4436" y="159"/>
                  </a:lnTo>
                  <a:lnTo>
                    <a:pt x="411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" name="Google Shape;267;p24"/>
          <p:cNvSpPr/>
          <p:nvPr/>
        </p:nvSpPr>
        <p:spPr>
          <a:xfrm>
            <a:off x="3415007" y="8926593"/>
            <a:ext cx="332730" cy="332684"/>
          </a:xfrm>
          <a:custGeom>
            <a:rect b="b" l="l" r="r" t="t"/>
            <a:pathLst>
              <a:path extrusionOk="0" h="24077" w="24076">
                <a:moveTo>
                  <a:pt x="12672" y="1743"/>
                </a:moveTo>
                <a:lnTo>
                  <a:pt x="13939" y="1902"/>
                </a:lnTo>
                <a:lnTo>
                  <a:pt x="15206" y="2218"/>
                </a:lnTo>
                <a:lnTo>
                  <a:pt x="16315" y="2693"/>
                </a:lnTo>
                <a:lnTo>
                  <a:pt x="17582" y="3327"/>
                </a:lnTo>
                <a:lnTo>
                  <a:pt x="17265" y="3802"/>
                </a:lnTo>
                <a:lnTo>
                  <a:pt x="17265" y="4436"/>
                </a:lnTo>
                <a:lnTo>
                  <a:pt x="17423" y="5703"/>
                </a:lnTo>
                <a:lnTo>
                  <a:pt x="17898" y="6653"/>
                </a:lnTo>
                <a:lnTo>
                  <a:pt x="18374" y="7445"/>
                </a:lnTo>
                <a:lnTo>
                  <a:pt x="18532" y="7920"/>
                </a:lnTo>
                <a:lnTo>
                  <a:pt x="18532" y="8554"/>
                </a:lnTo>
                <a:lnTo>
                  <a:pt x="18374" y="9663"/>
                </a:lnTo>
                <a:lnTo>
                  <a:pt x="18215" y="10930"/>
                </a:lnTo>
                <a:lnTo>
                  <a:pt x="17898" y="11405"/>
                </a:lnTo>
                <a:lnTo>
                  <a:pt x="17582" y="11722"/>
                </a:lnTo>
                <a:lnTo>
                  <a:pt x="17107" y="12038"/>
                </a:lnTo>
                <a:lnTo>
                  <a:pt x="15998" y="12038"/>
                </a:lnTo>
                <a:lnTo>
                  <a:pt x="15523" y="11722"/>
                </a:lnTo>
                <a:lnTo>
                  <a:pt x="15206" y="11247"/>
                </a:lnTo>
                <a:lnTo>
                  <a:pt x="14889" y="10771"/>
                </a:lnTo>
                <a:lnTo>
                  <a:pt x="14256" y="8396"/>
                </a:lnTo>
                <a:lnTo>
                  <a:pt x="13780" y="6970"/>
                </a:lnTo>
                <a:lnTo>
                  <a:pt x="13464" y="6336"/>
                </a:lnTo>
                <a:lnTo>
                  <a:pt x="13147" y="5861"/>
                </a:lnTo>
                <a:lnTo>
                  <a:pt x="12513" y="5386"/>
                </a:lnTo>
                <a:lnTo>
                  <a:pt x="11088" y="5386"/>
                </a:lnTo>
                <a:lnTo>
                  <a:pt x="10296" y="5703"/>
                </a:lnTo>
                <a:lnTo>
                  <a:pt x="9029" y="6020"/>
                </a:lnTo>
                <a:lnTo>
                  <a:pt x="8712" y="6020"/>
                </a:lnTo>
                <a:lnTo>
                  <a:pt x="8395" y="5861"/>
                </a:lnTo>
                <a:lnTo>
                  <a:pt x="8237" y="5544"/>
                </a:lnTo>
                <a:lnTo>
                  <a:pt x="7920" y="5069"/>
                </a:lnTo>
                <a:lnTo>
                  <a:pt x="7762" y="4277"/>
                </a:lnTo>
                <a:lnTo>
                  <a:pt x="7762" y="3327"/>
                </a:lnTo>
                <a:lnTo>
                  <a:pt x="7762" y="2693"/>
                </a:lnTo>
                <a:lnTo>
                  <a:pt x="8870" y="2218"/>
                </a:lnTo>
                <a:lnTo>
                  <a:pt x="10137" y="1902"/>
                </a:lnTo>
                <a:lnTo>
                  <a:pt x="11404" y="1743"/>
                </a:lnTo>
                <a:close/>
                <a:moveTo>
                  <a:pt x="6019" y="3644"/>
                </a:moveTo>
                <a:lnTo>
                  <a:pt x="6178" y="4753"/>
                </a:lnTo>
                <a:lnTo>
                  <a:pt x="6336" y="5703"/>
                </a:lnTo>
                <a:lnTo>
                  <a:pt x="6653" y="6336"/>
                </a:lnTo>
                <a:lnTo>
                  <a:pt x="7286" y="6970"/>
                </a:lnTo>
                <a:lnTo>
                  <a:pt x="7603" y="7287"/>
                </a:lnTo>
                <a:lnTo>
                  <a:pt x="8078" y="7604"/>
                </a:lnTo>
                <a:lnTo>
                  <a:pt x="9029" y="7762"/>
                </a:lnTo>
                <a:lnTo>
                  <a:pt x="9821" y="7604"/>
                </a:lnTo>
                <a:lnTo>
                  <a:pt x="10771" y="7287"/>
                </a:lnTo>
                <a:lnTo>
                  <a:pt x="11563" y="7128"/>
                </a:lnTo>
                <a:lnTo>
                  <a:pt x="11880" y="6970"/>
                </a:lnTo>
                <a:lnTo>
                  <a:pt x="12196" y="7445"/>
                </a:lnTo>
                <a:lnTo>
                  <a:pt x="12513" y="8396"/>
                </a:lnTo>
                <a:lnTo>
                  <a:pt x="12830" y="9504"/>
                </a:lnTo>
                <a:lnTo>
                  <a:pt x="13305" y="11088"/>
                </a:lnTo>
                <a:lnTo>
                  <a:pt x="13464" y="11722"/>
                </a:lnTo>
                <a:lnTo>
                  <a:pt x="13622" y="12197"/>
                </a:lnTo>
                <a:lnTo>
                  <a:pt x="14097" y="12672"/>
                </a:lnTo>
                <a:lnTo>
                  <a:pt x="14414" y="12989"/>
                </a:lnTo>
                <a:lnTo>
                  <a:pt x="14889" y="13464"/>
                </a:lnTo>
                <a:lnTo>
                  <a:pt x="15364" y="13622"/>
                </a:lnTo>
                <a:lnTo>
                  <a:pt x="15998" y="13781"/>
                </a:lnTo>
                <a:lnTo>
                  <a:pt x="16631" y="13781"/>
                </a:lnTo>
                <a:lnTo>
                  <a:pt x="17582" y="13622"/>
                </a:lnTo>
                <a:lnTo>
                  <a:pt x="18532" y="13147"/>
                </a:lnTo>
                <a:lnTo>
                  <a:pt x="19324" y="12355"/>
                </a:lnTo>
                <a:lnTo>
                  <a:pt x="19799" y="11405"/>
                </a:lnTo>
                <a:lnTo>
                  <a:pt x="20116" y="10296"/>
                </a:lnTo>
                <a:lnTo>
                  <a:pt x="20274" y="8712"/>
                </a:lnTo>
                <a:lnTo>
                  <a:pt x="20274" y="8079"/>
                </a:lnTo>
                <a:lnTo>
                  <a:pt x="20116" y="7287"/>
                </a:lnTo>
                <a:lnTo>
                  <a:pt x="19958" y="6812"/>
                </a:lnTo>
                <a:lnTo>
                  <a:pt x="19641" y="6336"/>
                </a:lnTo>
                <a:lnTo>
                  <a:pt x="19166" y="5703"/>
                </a:lnTo>
                <a:lnTo>
                  <a:pt x="19007" y="4911"/>
                </a:lnTo>
                <a:lnTo>
                  <a:pt x="19007" y="4436"/>
                </a:lnTo>
                <a:lnTo>
                  <a:pt x="19799" y="5069"/>
                </a:lnTo>
                <a:lnTo>
                  <a:pt x="20433" y="6020"/>
                </a:lnTo>
                <a:lnTo>
                  <a:pt x="21066" y="6812"/>
                </a:lnTo>
                <a:lnTo>
                  <a:pt x="21541" y="7920"/>
                </a:lnTo>
                <a:lnTo>
                  <a:pt x="21858" y="8871"/>
                </a:lnTo>
                <a:lnTo>
                  <a:pt x="22175" y="9821"/>
                </a:lnTo>
                <a:lnTo>
                  <a:pt x="22333" y="10930"/>
                </a:lnTo>
                <a:lnTo>
                  <a:pt x="22333" y="12038"/>
                </a:lnTo>
                <a:lnTo>
                  <a:pt x="22333" y="13147"/>
                </a:lnTo>
                <a:lnTo>
                  <a:pt x="22175" y="14414"/>
                </a:lnTo>
                <a:lnTo>
                  <a:pt x="21700" y="15523"/>
                </a:lnTo>
                <a:lnTo>
                  <a:pt x="21225" y="16632"/>
                </a:lnTo>
                <a:lnTo>
                  <a:pt x="20750" y="15840"/>
                </a:lnTo>
                <a:lnTo>
                  <a:pt x="20116" y="15365"/>
                </a:lnTo>
                <a:lnTo>
                  <a:pt x="19482" y="15048"/>
                </a:lnTo>
                <a:lnTo>
                  <a:pt x="18532" y="14890"/>
                </a:lnTo>
                <a:lnTo>
                  <a:pt x="18057" y="15048"/>
                </a:lnTo>
                <a:lnTo>
                  <a:pt x="17740" y="15206"/>
                </a:lnTo>
                <a:lnTo>
                  <a:pt x="16948" y="15681"/>
                </a:lnTo>
                <a:lnTo>
                  <a:pt x="16156" y="16473"/>
                </a:lnTo>
                <a:lnTo>
                  <a:pt x="15523" y="17424"/>
                </a:lnTo>
                <a:lnTo>
                  <a:pt x="14731" y="18532"/>
                </a:lnTo>
                <a:lnTo>
                  <a:pt x="14256" y="19008"/>
                </a:lnTo>
                <a:lnTo>
                  <a:pt x="13939" y="19166"/>
                </a:lnTo>
                <a:lnTo>
                  <a:pt x="13305" y="19008"/>
                </a:lnTo>
                <a:lnTo>
                  <a:pt x="12830" y="18532"/>
                </a:lnTo>
                <a:lnTo>
                  <a:pt x="12355" y="17582"/>
                </a:lnTo>
                <a:lnTo>
                  <a:pt x="11880" y="16473"/>
                </a:lnTo>
                <a:lnTo>
                  <a:pt x="11721" y="15681"/>
                </a:lnTo>
                <a:lnTo>
                  <a:pt x="11404" y="14890"/>
                </a:lnTo>
                <a:lnTo>
                  <a:pt x="11088" y="14256"/>
                </a:lnTo>
                <a:lnTo>
                  <a:pt x="10771" y="13781"/>
                </a:lnTo>
                <a:lnTo>
                  <a:pt x="10296" y="13464"/>
                </a:lnTo>
                <a:lnTo>
                  <a:pt x="9662" y="13147"/>
                </a:lnTo>
                <a:lnTo>
                  <a:pt x="9029" y="12989"/>
                </a:lnTo>
                <a:lnTo>
                  <a:pt x="7286" y="12989"/>
                </a:lnTo>
                <a:lnTo>
                  <a:pt x="6494" y="13306"/>
                </a:lnTo>
                <a:lnTo>
                  <a:pt x="5861" y="13781"/>
                </a:lnTo>
                <a:lnTo>
                  <a:pt x="5227" y="14414"/>
                </a:lnTo>
                <a:lnTo>
                  <a:pt x="4752" y="15206"/>
                </a:lnTo>
                <a:lnTo>
                  <a:pt x="4119" y="16949"/>
                </a:lnTo>
                <a:lnTo>
                  <a:pt x="3802" y="18374"/>
                </a:lnTo>
                <a:lnTo>
                  <a:pt x="3010" y="16949"/>
                </a:lnTo>
                <a:lnTo>
                  <a:pt x="2218" y="15365"/>
                </a:lnTo>
                <a:lnTo>
                  <a:pt x="1901" y="13781"/>
                </a:lnTo>
                <a:lnTo>
                  <a:pt x="1743" y="12038"/>
                </a:lnTo>
                <a:lnTo>
                  <a:pt x="1743" y="10771"/>
                </a:lnTo>
                <a:lnTo>
                  <a:pt x="2059" y="9663"/>
                </a:lnTo>
                <a:lnTo>
                  <a:pt x="2376" y="8396"/>
                </a:lnTo>
                <a:lnTo>
                  <a:pt x="2851" y="7287"/>
                </a:lnTo>
                <a:lnTo>
                  <a:pt x="3485" y="6336"/>
                </a:lnTo>
                <a:lnTo>
                  <a:pt x="4119" y="5386"/>
                </a:lnTo>
                <a:lnTo>
                  <a:pt x="5069" y="4436"/>
                </a:lnTo>
                <a:lnTo>
                  <a:pt x="6019" y="3644"/>
                </a:lnTo>
                <a:close/>
                <a:moveTo>
                  <a:pt x="9029" y="14731"/>
                </a:moveTo>
                <a:lnTo>
                  <a:pt x="9345" y="14890"/>
                </a:lnTo>
                <a:lnTo>
                  <a:pt x="9662" y="15206"/>
                </a:lnTo>
                <a:lnTo>
                  <a:pt x="9979" y="15681"/>
                </a:lnTo>
                <a:lnTo>
                  <a:pt x="10296" y="16790"/>
                </a:lnTo>
                <a:lnTo>
                  <a:pt x="10454" y="17741"/>
                </a:lnTo>
                <a:lnTo>
                  <a:pt x="10771" y="18532"/>
                </a:lnTo>
                <a:lnTo>
                  <a:pt x="11088" y="19166"/>
                </a:lnTo>
                <a:lnTo>
                  <a:pt x="11563" y="19800"/>
                </a:lnTo>
                <a:lnTo>
                  <a:pt x="12196" y="20116"/>
                </a:lnTo>
                <a:lnTo>
                  <a:pt x="12672" y="20592"/>
                </a:lnTo>
                <a:lnTo>
                  <a:pt x="13305" y="20750"/>
                </a:lnTo>
                <a:lnTo>
                  <a:pt x="13939" y="20908"/>
                </a:lnTo>
                <a:lnTo>
                  <a:pt x="14414" y="20750"/>
                </a:lnTo>
                <a:lnTo>
                  <a:pt x="14731" y="20592"/>
                </a:lnTo>
                <a:lnTo>
                  <a:pt x="15523" y="20116"/>
                </a:lnTo>
                <a:lnTo>
                  <a:pt x="16315" y="19324"/>
                </a:lnTo>
                <a:lnTo>
                  <a:pt x="16948" y="18374"/>
                </a:lnTo>
                <a:lnTo>
                  <a:pt x="17740" y="17265"/>
                </a:lnTo>
                <a:lnTo>
                  <a:pt x="18215" y="16790"/>
                </a:lnTo>
                <a:lnTo>
                  <a:pt x="18532" y="16632"/>
                </a:lnTo>
                <a:lnTo>
                  <a:pt x="19007" y="16632"/>
                </a:lnTo>
                <a:lnTo>
                  <a:pt x="19324" y="16949"/>
                </a:lnTo>
                <a:lnTo>
                  <a:pt x="19641" y="17265"/>
                </a:lnTo>
                <a:lnTo>
                  <a:pt x="19799" y="17582"/>
                </a:lnTo>
                <a:lnTo>
                  <a:pt x="19958" y="18216"/>
                </a:lnTo>
                <a:lnTo>
                  <a:pt x="20116" y="18532"/>
                </a:lnTo>
                <a:lnTo>
                  <a:pt x="19324" y="19483"/>
                </a:lnTo>
                <a:lnTo>
                  <a:pt x="18374" y="20116"/>
                </a:lnTo>
                <a:lnTo>
                  <a:pt x="17423" y="20908"/>
                </a:lnTo>
                <a:lnTo>
                  <a:pt x="16473" y="21383"/>
                </a:lnTo>
                <a:lnTo>
                  <a:pt x="15364" y="21859"/>
                </a:lnTo>
                <a:lnTo>
                  <a:pt x="14256" y="22175"/>
                </a:lnTo>
                <a:lnTo>
                  <a:pt x="13147" y="22334"/>
                </a:lnTo>
                <a:lnTo>
                  <a:pt x="12038" y="22334"/>
                </a:lnTo>
                <a:lnTo>
                  <a:pt x="10296" y="22175"/>
                </a:lnTo>
                <a:lnTo>
                  <a:pt x="8553" y="21700"/>
                </a:lnTo>
                <a:lnTo>
                  <a:pt x="6970" y="21067"/>
                </a:lnTo>
                <a:lnTo>
                  <a:pt x="5386" y="19958"/>
                </a:lnTo>
                <a:lnTo>
                  <a:pt x="5544" y="18532"/>
                </a:lnTo>
                <a:lnTo>
                  <a:pt x="6019" y="16949"/>
                </a:lnTo>
                <a:lnTo>
                  <a:pt x="6336" y="16157"/>
                </a:lnTo>
                <a:lnTo>
                  <a:pt x="6653" y="15523"/>
                </a:lnTo>
                <a:lnTo>
                  <a:pt x="7128" y="15048"/>
                </a:lnTo>
                <a:lnTo>
                  <a:pt x="7445" y="14731"/>
                </a:lnTo>
                <a:close/>
                <a:moveTo>
                  <a:pt x="10771" y="1"/>
                </a:moveTo>
                <a:lnTo>
                  <a:pt x="9662" y="159"/>
                </a:lnTo>
                <a:lnTo>
                  <a:pt x="8395" y="476"/>
                </a:lnTo>
                <a:lnTo>
                  <a:pt x="7286" y="951"/>
                </a:lnTo>
                <a:lnTo>
                  <a:pt x="6336" y="1426"/>
                </a:lnTo>
                <a:lnTo>
                  <a:pt x="5227" y="2060"/>
                </a:lnTo>
                <a:lnTo>
                  <a:pt x="4435" y="2693"/>
                </a:lnTo>
                <a:lnTo>
                  <a:pt x="3485" y="3485"/>
                </a:lnTo>
                <a:lnTo>
                  <a:pt x="2693" y="4436"/>
                </a:lnTo>
                <a:lnTo>
                  <a:pt x="2059" y="5228"/>
                </a:lnTo>
                <a:lnTo>
                  <a:pt x="1426" y="6336"/>
                </a:lnTo>
                <a:lnTo>
                  <a:pt x="951" y="7287"/>
                </a:lnTo>
                <a:lnTo>
                  <a:pt x="476" y="8396"/>
                </a:lnTo>
                <a:lnTo>
                  <a:pt x="159" y="9663"/>
                </a:lnTo>
                <a:lnTo>
                  <a:pt x="0" y="10771"/>
                </a:lnTo>
                <a:lnTo>
                  <a:pt x="0" y="12038"/>
                </a:lnTo>
                <a:lnTo>
                  <a:pt x="0" y="13306"/>
                </a:lnTo>
                <a:lnTo>
                  <a:pt x="159" y="14414"/>
                </a:lnTo>
                <a:lnTo>
                  <a:pt x="476" y="15681"/>
                </a:lnTo>
                <a:lnTo>
                  <a:pt x="951" y="16790"/>
                </a:lnTo>
                <a:lnTo>
                  <a:pt x="1426" y="17741"/>
                </a:lnTo>
                <a:lnTo>
                  <a:pt x="2059" y="18849"/>
                </a:lnTo>
                <a:lnTo>
                  <a:pt x="2693" y="19641"/>
                </a:lnTo>
                <a:lnTo>
                  <a:pt x="3485" y="20592"/>
                </a:lnTo>
                <a:lnTo>
                  <a:pt x="4435" y="21383"/>
                </a:lnTo>
                <a:lnTo>
                  <a:pt x="5227" y="22017"/>
                </a:lnTo>
                <a:lnTo>
                  <a:pt x="6336" y="22651"/>
                </a:lnTo>
                <a:lnTo>
                  <a:pt x="7286" y="23126"/>
                </a:lnTo>
                <a:lnTo>
                  <a:pt x="8395" y="23601"/>
                </a:lnTo>
                <a:lnTo>
                  <a:pt x="9662" y="23918"/>
                </a:lnTo>
                <a:lnTo>
                  <a:pt x="10771" y="24076"/>
                </a:lnTo>
                <a:lnTo>
                  <a:pt x="13305" y="24076"/>
                </a:lnTo>
                <a:lnTo>
                  <a:pt x="14414" y="23918"/>
                </a:lnTo>
                <a:lnTo>
                  <a:pt x="15681" y="23601"/>
                </a:lnTo>
                <a:lnTo>
                  <a:pt x="16790" y="23126"/>
                </a:lnTo>
                <a:lnTo>
                  <a:pt x="17740" y="22651"/>
                </a:lnTo>
                <a:lnTo>
                  <a:pt x="18849" y="22017"/>
                </a:lnTo>
                <a:lnTo>
                  <a:pt x="19641" y="21383"/>
                </a:lnTo>
                <a:lnTo>
                  <a:pt x="20591" y="20592"/>
                </a:lnTo>
                <a:lnTo>
                  <a:pt x="21383" y="19641"/>
                </a:lnTo>
                <a:lnTo>
                  <a:pt x="22017" y="18849"/>
                </a:lnTo>
                <a:lnTo>
                  <a:pt x="22650" y="17741"/>
                </a:lnTo>
                <a:lnTo>
                  <a:pt x="23125" y="16790"/>
                </a:lnTo>
                <a:lnTo>
                  <a:pt x="23601" y="15681"/>
                </a:lnTo>
                <a:lnTo>
                  <a:pt x="23917" y="14414"/>
                </a:lnTo>
                <a:lnTo>
                  <a:pt x="24076" y="13306"/>
                </a:lnTo>
                <a:lnTo>
                  <a:pt x="24076" y="12038"/>
                </a:lnTo>
                <a:lnTo>
                  <a:pt x="24076" y="10771"/>
                </a:lnTo>
                <a:lnTo>
                  <a:pt x="23917" y="9663"/>
                </a:lnTo>
                <a:lnTo>
                  <a:pt x="23601" y="8396"/>
                </a:lnTo>
                <a:lnTo>
                  <a:pt x="23125" y="7287"/>
                </a:lnTo>
                <a:lnTo>
                  <a:pt x="22650" y="6336"/>
                </a:lnTo>
                <a:lnTo>
                  <a:pt x="22017" y="5228"/>
                </a:lnTo>
                <a:lnTo>
                  <a:pt x="21383" y="4436"/>
                </a:lnTo>
                <a:lnTo>
                  <a:pt x="20591" y="3485"/>
                </a:lnTo>
                <a:lnTo>
                  <a:pt x="19641" y="2693"/>
                </a:lnTo>
                <a:lnTo>
                  <a:pt x="18849" y="2060"/>
                </a:lnTo>
                <a:lnTo>
                  <a:pt x="17740" y="1426"/>
                </a:lnTo>
                <a:lnTo>
                  <a:pt x="16790" y="951"/>
                </a:lnTo>
                <a:lnTo>
                  <a:pt x="15681" y="476"/>
                </a:lnTo>
                <a:lnTo>
                  <a:pt x="14414" y="159"/>
                </a:lnTo>
                <a:lnTo>
                  <a:pt x="13305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8" name="Google Shape;268;p24"/>
          <p:cNvGrpSpPr/>
          <p:nvPr/>
        </p:nvGrpSpPr>
        <p:grpSpPr>
          <a:xfrm>
            <a:off x="3454520" y="7539997"/>
            <a:ext cx="253929" cy="376444"/>
            <a:chOff x="2281450" y="3225275"/>
            <a:chExt cx="459350" cy="681100"/>
          </a:xfrm>
        </p:grpSpPr>
        <p:sp>
          <p:nvSpPr>
            <p:cNvPr id="269" name="Google Shape;269;p24"/>
            <p:cNvSpPr/>
            <p:nvPr/>
          </p:nvSpPr>
          <p:spPr>
            <a:xfrm>
              <a:off x="2534875" y="3225275"/>
              <a:ext cx="205925" cy="356400"/>
            </a:xfrm>
            <a:custGeom>
              <a:rect b="b" l="l" r="r" t="t"/>
              <a:pathLst>
                <a:path extrusionOk="0" h="14256" w="8237">
                  <a:moveTo>
                    <a:pt x="3485" y="1426"/>
                  </a:moveTo>
                  <a:lnTo>
                    <a:pt x="4119" y="1584"/>
                  </a:lnTo>
                  <a:lnTo>
                    <a:pt x="4594" y="1901"/>
                  </a:lnTo>
                  <a:lnTo>
                    <a:pt x="5069" y="2218"/>
                  </a:lnTo>
                  <a:lnTo>
                    <a:pt x="5544" y="2851"/>
                  </a:lnTo>
                  <a:lnTo>
                    <a:pt x="6019" y="3485"/>
                  </a:lnTo>
                  <a:lnTo>
                    <a:pt x="6336" y="4277"/>
                  </a:lnTo>
                  <a:lnTo>
                    <a:pt x="6653" y="4911"/>
                  </a:lnTo>
                  <a:lnTo>
                    <a:pt x="6653" y="5702"/>
                  </a:lnTo>
                  <a:lnTo>
                    <a:pt x="6653" y="6970"/>
                  </a:lnTo>
                  <a:lnTo>
                    <a:pt x="6178" y="8553"/>
                  </a:lnTo>
                  <a:lnTo>
                    <a:pt x="5386" y="11721"/>
                  </a:lnTo>
                  <a:lnTo>
                    <a:pt x="5227" y="12355"/>
                  </a:lnTo>
                  <a:lnTo>
                    <a:pt x="2535" y="11404"/>
                  </a:lnTo>
                  <a:lnTo>
                    <a:pt x="2059" y="7920"/>
                  </a:lnTo>
                  <a:lnTo>
                    <a:pt x="1743" y="5544"/>
                  </a:lnTo>
                  <a:lnTo>
                    <a:pt x="1426" y="3485"/>
                  </a:lnTo>
                  <a:lnTo>
                    <a:pt x="1584" y="3168"/>
                  </a:lnTo>
                  <a:lnTo>
                    <a:pt x="1743" y="2535"/>
                  </a:lnTo>
                  <a:lnTo>
                    <a:pt x="2059" y="2059"/>
                  </a:lnTo>
                  <a:lnTo>
                    <a:pt x="2376" y="1743"/>
                  </a:lnTo>
                  <a:lnTo>
                    <a:pt x="2851" y="1584"/>
                  </a:lnTo>
                  <a:lnTo>
                    <a:pt x="3485" y="1426"/>
                  </a:lnTo>
                  <a:close/>
                  <a:moveTo>
                    <a:pt x="2693" y="0"/>
                  </a:moveTo>
                  <a:lnTo>
                    <a:pt x="1901" y="317"/>
                  </a:lnTo>
                  <a:lnTo>
                    <a:pt x="1268" y="634"/>
                  </a:lnTo>
                  <a:lnTo>
                    <a:pt x="792" y="1268"/>
                  </a:lnTo>
                  <a:lnTo>
                    <a:pt x="476" y="1743"/>
                  </a:lnTo>
                  <a:lnTo>
                    <a:pt x="159" y="2376"/>
                  </a:lnTo>
                  <a:lnTo>
                    <a:pt x="0" y="3010"/>
                  </a:lnTo>
                  <a:lnTo>
                    <a:pt x="0" y="3485"/>
                  </a:lnTo>
                  <a:lnTo>
                    <a:pt x="159" y="5544"/>
                  </a:lnTo>
                  <a:lnTo>
                    <a:pt x="476" y="8237"/>
                  </a:lnTo>
                  <a:lnTo>
                    <a:pt x="951" y="10613"/>
                  </a:lnTo>
                  <a:lnTo>
                    <a:pt x="1109" y="12355"/>
                  </a:lnTo>
                  <a:lnTo>
                    <a:pt x="1109" y="12513"/>
                  </a:lnTo>
                  <a:lnTo>
                    <a:pt x="6178" y="14256"/>
                  </a:lnTo>
                  <a:lnTo>
                    <a:pt x="6178" y="13939"/>
                  </a:lnTo>
                  <a:lnTo>
                    <a:pt x="6811" y="12038"/>
                  </a:lnTo>
                  <a:lnTo>
                    <a:pt x="7762" y="8712"/>
                  </a:lnTo>
                  <a:lnTo>
                    <a:pt x="8078" y="7128"/>
                  </a:lnTo>
                  <a:lnTo>
                    <a:pt x="8237" y="5702"/>
                  </a:lnTo>
                  <a:lnTo>
                    <a:pt x="8078" y="4752"/>
                  </a:lnTo>
                  <a:lnTo>
                    <a:pt x="7762" y="3643"/>
                  </a:lnTo>
                  <a:lnTo>
                    <a:pt x="7286" y="2693"/>
                  </a:lnTo>
                  <a:lnTo>
                    <a:pt x="6811" y="1743"/>
                  </a:lnTo>
                  <a:lnTo>
                    <a:pt x="6019" y="1109"/>
                  </a:lnTo>
                  <a:lnTo>
                    <a:pt x="5227" y="476"/>
                  </a:lnTo>
                  <a:lnTo>
                    <a:pt x="4435" y="159"/>
                  </a:lnTo>
                  <a:lnTo>
                    <a:pt x="348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2281450" y="3391575"/>
              <a:ext cx="205925" cy="356400"/>
            </a:xfrm>
            <a:custGeom>
              <a:rect b="b" l="l" r="r" t="t"/>
              <a:pathLst>
                <a:path extrusionOk="0" h="14256" w="8237">
                  <a:moveTo>
                    <a:pt x="5386" y="1585"/>
                  </a:moveTo>
                  <a:lnTo>
                    <a:pt x="5861" y="1901"/>
                  </a:lnTo>
                  <a:lnTo>
                    <a:pt x="6178" y="2218"/>
                  </a:lnTo>
                  <a:lnTo>
                    <a:pt x="6494" y="2535"/>
                  </a:lnTo>
                  <a:lnTo>
                    <a:pt x="6653" y="3327"/>
                  </a:lnTo>
                  <a:lnTo>
                    <a:pt x="6811" y="3644"/>
                  </a:lnTo>
                  <a:lnTo>
                    <a:pt x="6494" y="5544"/>
                  </a:lnTo>
                  <a:lnTo>
                    <a:pt x="6178" y="8079"/>
                  </a:lnTo>
                  <a:lnTo>
                    <a:pt x="5702" y="11405"/>
                  </a:lnTo>
                  <a:lnTo>
                    <a:pt x="3010" y="12355"/>
                  </a:lnTo>
                  <a:lnTo>
                    <a:pt x="2851" y="11722"/>
                  </a:lnTo>
                  <a:lnTo>
                    <a:pt x="2060" y="8554"/>
                  </a:lnTo>
                  <a:lnTo>
                    <a:pt x="1584" y="7128"/>
                  </a:lnTo>
                  <a:lnTo>
                    <a:pt x="1584" y="5861"/>
                  </a:lnTo>
                  <a:lnTo>
                    <a:pt x="1584" y="5069"/>
                  </a:lnTo>
                  <a:lnTo>
                    <a:pt x="1901" y="4277"/>
                  </a:lnTo>
                  <a:lnTo>
                    <a:pt x="2218" y="3485"/>
                  </a:lnTo>
                  <a:lnTo>
                    <a:pt x="2693" y="2852"/>
                  </a:lnTo>
                  <a:lnTo>
                    <a:pt x="3168" y="2377"/>
                  </a:lnTo>
                  <a:lnTo>
                    <a:pt x="3643" y="1901"/>
                  </a:lnTo>
                  <a:lnTo>
                    <a:pt x="4119" y="1585"/>
                  </a:lnTo>
                  <a:close/>
                  <a:moveTo>
                    <a:pt x="4752" y="1"/>
                  </a:moveTo>
                  <a:lnTo>
                    <a:pt x="3802" y="159"/>
                  </a:lnTo>
                  <a:lnTo>
                    <a:pt x="3010" y="476"/>
                  </a:lnTo>
                  <a:lnTo>
                    <a:pt x="2218" y="1110"/>
                  </a:lnTo>
                  <a:lnTo>
                    <a:pt x="1426" y="1901"/>
                  </a:lnTo>
                  <a:lnTo>
                    <a:pt x="951" y="2693"/>
                  </a:lnTo>
                  <a:lnTo>
                    <a:pt x="476" y="3802"/>
                  </a:lnTo>
                  <a:lnTo>
                    <a:pt x="159" y="4752"/>
                  </a:lnTo>
                  <a:lnTo>
                    <a:pt x="0" y="5861"/>
                  </a:lnTo>
                  <a:lnTo>
                    <a:pt x="159" y="7287"/>
                  </a:lnTo>
                  <a:lnTo>
                    <a:pt x="476" y="8871"/>
                  </a:lnTo>
                  <a:lnTo>
                    <a:pt x="1426" y="12197"/>
                  </a:lnTo>
                  <a:lnTo>
                    <a:pt x="2060" y="14098"/>
                  </a:lnTo>
                  <a:lnTo>
                    <a:pt x="2060" y="14256"/>
                  </a:lnTo>
                  <a:lnTo>
                    <a:pt x="7128" y="12672"/>
                  </a:lnTo>
                  <a:lnTo>
                    <a:pt x="7128" y="12514"/>
                  </a:lnTo>
                  <a:lnTo>
                    <a:pt x="7286" y="10613"/>
                  </a:lnTo>
                  <a:lnTo>
                    <a:pt x="7762" y="8237"/>
                  </a:lnTo>
                  <a:lnTo>
                    <a:pt x="8078" y="5703"/>
                  </a:lnTo>
                  <a:lnTo>
                    <a:pt x="8237" y="3644"/>
                  </a:lnTo>
                  <a:lnTo>
                    <a:pt x="8237" y="3010"/>
                  </a:lnTo>
                  <a:lnTo>
                    <a:pt x="8078" y="2377"/>
                  </a:lnTo>
                  <a:lnTo>
                    <a:pt x="7762" y="1901"/>
                  </a:lnTo>
                  <a:lnTo>
                    <a:pt x="7445" y="1268"/>
                  </a:lnTo>
                  <a:lnTo>
                    <a:pt x="6970" y="793"/>
                  </a:lnTo>
                  <a:lnTo>
                    <a:pt x="6336" y="318"/>
                  </a:lnTo>
                  <a:lnTo>
                    <a:pt x="5544" y="159"/>
                  </a:lnTo>
                  <a:lnTo>
                    <a:pt x="4752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2546750" y="3581650"/>
              <a:ext cx="146525" cy="158425"/>
            </a:xfrm>
            <a:custGeom>
              <a:rect b="b" l="l" r="r" t="t"/>
              <a:pathLst>
                <a:path extrusionOk="0" h="6337" w="5861">
                  <a:moveTo>
                    <a:pt x="1743" y="2060"/>
                  </a:moveTo>
                  <a:lnTo>
                    <a:pt x="4119" y="2852"/>
                  </a:lnTo>
                  <a:lnTo>
                    <a:pt x="4277" y="3168"/>
                  </a:lnTo>
                  <a:lnTo>
                    <a:pt x="4277" y="3802"/>
                  </a:lnTo>
                  <a:lnTo>
                    <a:pt x="3960" y="4277"/>
                  </a:lnTo>
                  <a:lnTo>
                    <a:pt x="3327" y="4752"/>
                  </a:lnTo>
                  <a:lnTo>
                    <a:pt x="2693" y="4752"/>
                  </a:lnTo>
                  <a:lnTo>
                    <a:pt x="2218" y="4594"/>
                  </a:lnTo>
                  <a:lnTo>
                    <a:pt x="1743" y="4119"/>
                  </a:lnTo>
                  <a:lnTo>
                    <a:pt x="1584" y="3643"/>
                  </a:lnTo>
                  <a:lnTo>
                    <a:pt x="1584" y="3168"/>
                  </a:lnTo>
                  <a:lnTo>
                    <a:pt x="1743" y="2060"/>
                  </a:lnTo>
                  <a:close/>
                  <a:moveTo>
                    <a:pt x="476" y="1"/>
                  </a:moveTo>
                  <a:lnTo>
                    <a:pt x="476" y="317"/>
                  </a:lnTo>
                  <a:lnTo>
                    <a:pt x="1" y="2852"/>
                  </a:lnTo>
                  <a:lnTo>
                    <a:pt x="1" y="3485"/>
                  </a:lnTo>
                  <a:lnTo>
                    <a:pt x="1" y="3960"/>
                  </a:lnTo>
                  <a:lnTo>
                    <a:pt x="159" y="4594"/>
                  </a:lnTo>
                  <a:lnTo>
                    <a:pt x="476" y="5069"/>
                  </a:lnTo>
                  <a:lnTo>
                    <a:pt x="951" y="5544"/>
                  </a:lnTo>
                  <a:lnTo>
                    <a:pt x="1268" y="5861"/>
                  </a:lnTo>
                  <a:lnTo>
                    <a:pt x="1901" y="6178"/>
                  </a:lnTo>
                  <a:lnTo>
                    <a:pt x="2376" y="6178"/>
                  </a:lnTo>
                  <a:lnTo>
                    <a:pt x="2852" y="6336"/>
                  </a:lnTo>
                  <a:lnTo>
                    <a:pt x="3485" y="6178"/>
                  </a:lnTo>
                  <a:lnTo>
                    <a:pt x="4119" y="6019"/>
                  </a:lnTo>
                  <a:lnTo>
                    <a:pt x="4594" y="5703"/>
                  </a:lnTo>
                  <a:lnTo>
                    <a:pt x="5069" y="5227"/>
                  </a:lnTo>
                  <a:lnTo>
                    <a:pt x="5544" y="4752"/>
                  </a:lnTo>
                  <a:lnTo>
                    <a:pt x="5703" y="4119"/>
                  </a:lnTo>
                  <a:lnTo>
                    <a:pt x="5861" y="3485"/>
                  </a:lnTo>
                  <a:lnTo>
                    <a:pt x="5703" y="2852"/>
                  </a:lnTo>
                  <a:lnTo>
                    <a:pt x="5544" y="1901"/>
                  </a:lnTo>
                  <a:lnTo>
                    <a:pt x="5544" y="1743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2328975" y="3751925"/>
              <a:ext cx="146525" cy="154450"/>
            </a:xfrm>
            <a:custGeom>
              <a:rect b="b" l="l" r="r" t="t"/>
              <a:pathLst>
                <a:path extrusionOk="0" h="6178" w="5861">
                  <a:moveTo>
                    <a:pt x="4118" y="2059"/>
                  </a:moveTo>
                  <a:lnTo>
                    <a:pt x="4277" y="3010"/>
                  </a:lnTo>
                  <a:lnTo>
                    <a:pt x="4277" y="3643"/>
                  </a:lnTo>
                  <a:lnTo>
                    <a:pt x="4118" y="4118"/>
                  </a:lnTo>
                  <a:lnTo>
                    <a:pt x="3643" y="4435"/>
                  </a:lnTo>
                  <a:lnTo>
                    <a:pt x="3168" y="4752"/>
                  </a:lnTo>
                  <a:lnTo>
                    <a:pt x="2851" y="4752"/>
                  </a:lnTo>
                  <a:lnTo>
                    <a:pt x="2534" y="4594"/>
                  </a:lnTo>
                  <a:lnTo>
                    <a:pt x="1901" y="4118"/>
                  </a:lnTo>
                  <a:lnTo>
                    <a:pt x="1584" y="3643"/>
                  </a:lnTo>
                  <a:lnTo>
                    <a:pt x="1584" y="3010"/>
                  </a:lnTo>
                  <a:lnTo>
                    <a:pt x="1742" y="2851"/>
                  </a:lnTo>
                  <a:lnTo>
                    <a:pt x="4118" y="2059"/>
                  </a:lnTo>
                  <a:close/>
                  <a:moveTo>
                    <a:pt x="5385" y="0"/>
                  </a:moveTo>
                  <a:lnTo>
                    <a:pt x="317" y="1584"/>
                  </a:lnTo>
                  <a:lnTo>
                    <a:pt x="317" y="1743"/>
                  </a:lnTo>
                  <a:lnTo>
                    <a:pt x="159" y="2851"/>
                  </a:lnTo>
                  <a:lnTo>
                    <a:pt x="0" y="3485"/>
                  </a:lnTo>
                  <a:lnTo>
                    <a:pt x="159" y="4118"/>
                  </a:lnTo>
                  <a:lnTo>
                    <a:pt x="317" y="4594"/>
                  </a:lnTo>
                  <a:lnTo>
                    <a:pt x="792" y="5227"/>
                  </a:lnTo>
                  <a:lnTo>
                    <a:pt x="1267" y="5544"/>
                  </a:lnTo>
                  <a:lnTo>
                    <a:pt x="1742" y="6019"/>
                  </a:lnTo>
                  <a:lnTo>
                    <a:pt x="2376" y="6177"/>
                  </a:lnTo>
                  <a:lnTo>
                    <a:pt x="3485" y="6177"/>
                  </a:lnTo>
                  <a:lnTo>
                    <a:pt x="3960" y="6019"/>
                  </a:lnTo>
                  <a:lnTo>
                    <a:pt x="4593" y="5702"/>
                  </a:lnTo>
                  <a:lnTo>
                    <a:pt x="4910" y="5386"/>
                  </a:lnTo>
                  <a:lnTo>
                    <a:pt x="5385" y="4910"/>
                  </a:lnTo>
                  <a:lnTo>
                    <a:pt x="5702" y="4435"/>
                  </a:lnTo>
                  <a:lnTo>
                    <a:pt x="5861" y="3960"/>
                  </a:lnTo>
                  <a:lnTo>
                    <a:pt x="5861" y="3326"/>
                  </a:lnTo>
                  <a:lnTo>
                    <a:pt x="5861" y="2851"/>
                  </a:lnTo>
                  <a:lnTo>
                    <a:pt x="5385" y="159"/>
                  </a:lnTo>
                  <a:lnTo>
                    <a:pt x="538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" name="Google Shape;273;p24"/>
          <p:cNvGrpSpPr/>
          <p:nvPr/>
        </p:nvGrpSpPr>
        <p:grpSpPr>
          <a:xfrm>
            <a:off x="5967984" y="354990"/>
            <a:ext cx="1380471" cy="391908"/>
            <a:chOff x="350675" y="12433100"/>
            <a:chExt cx="1231025" cy="349450"/>
          </a:xfrm>
        </p:grpSpPr>
        <p:sp>
          <p:nvSpPr>
            <p:cNvPr id="274" name="Google Shape;274;p24"/>
            <p:cNvSpPr/>
            <p:nvPr/>
          </p:nvSpPr>
          <p:spPr>
            <a:xfrm>
              <a:off x="1520225" y="12552500"/>
              <a:ext cx="61475" cy="28125"/>
            </a:xfrm>
            <a:custGeom>
              <a:rect b="b" l="l" r="r" t="t"/>
              <a:pathLst>
                <a:path extrusionOk="0" h="1125" w="2459">
                  <a:moveTo>
                    <a:pt x="0" y="0"/>
                  </a:moveTo>
                  <a:lnTo>
                    <a:pt x="0" y="141"/>
                  </a:lnTo>
                  <a:lnTo>
                    <a:pt x="351" y="141"/>
                  </a:lnTo>
                  <a:lnTo>
                    <a:pt x="351" y="1124"/>
                  </a:lnTo>
                  <a:lnTo>
                    <a:pt x="562" y="1124"/>
                  </a:lnTo>
                  <a:lnTo>
                    <a:pt x="562" y="141"/>
                  </a:lnTo>
                  <a:lnTo>
                    <a:pt x="913" y="141"/>
                  </a:lnTo>
                  <a:lnTo>
                    <a:pt x="913" y="0"/>
                  </a:lnTo>
                  <a:close/>
                  <a:moveTo>
                    <a:pt x="1194" y="0"/>
                  </a:moveTo>
                  <a:lnTo>
                    <a:pt x="1194" y="1124"/>
                  </a:lnTo>
                  <a:lnTo>
                    <a:pt x="1335" y="1124"/>
                  </a:lnTo>
                  <a:lnTo>
                    <a:pt x="1335" y="141"/>
                  </a:lnTo>
                  <a:lnTo>
                    <a:pt x="1756" y="1124"/>
                  </a:lnTo>
                  <a:lnTo>
                    <a:pt x="1897" y="1124"/>
                  </a:lnTo>
                  <a:lnTo>
                    <a:pt x="2248" y="141"/>
                  </a:lnTo>
                  <a:lnTo>
                    <a:pt x="2248" y="1124"/>
                  </a:lnTo>
                  <a:lnTo>
                    <a:pt x="2459" y="1124"/>
                  </a:lnTo>
                  <a:lnTo>
                    <a:pt x="2459" y="0"/>
                  </a:lnTo>
                  <a:lnTo>
                    <a:pt x="2178" y="0"/>
                  </a:lnTo>
                  <a:lnTo>
                    <a:pt x="1826" y="843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350675" y="12515625"/>
              <a:ext cx="165075" cy="205475"/>
            </a:xfrm>
            <a:custGeom>
              <a:rect b="b" l="l" r="r" t="t"/>
              <a:pathLst>
                <a:path extrusionOk="0" h="8219" w="6603">
                  <a:moveTo>
                    <a:pt x="3372" y="3864"/>
                  </a:moveTo>
                  <a:lnTo>
                    <a:pt x="3653" y="3934"/>
                  </a:lnTo>
                  <a:lnTo>
                    <a:pt x="3863" y="4074"/>
                  </a:lnTo>
                  <a:lnTo>
                    <a:pt x="4004" y="4215"/>
                  </a:lnTo>
                  <a:lnTo>
                    <a:pt x="4215" y="4426"/>
                  </a:lnTo>
                  <a:lnTo>
                    <a:pt x="4285" y="4636"/>
                  </a:lnTo>
                  <a:lnTo>
                    <a:pt x="4355" y="4917"/>
                  </a:lnTo>
                  <a:lnTo>
                    <a:pt x="4425" y="5198"/>
                  </a:lnTo>
                  <a:lnTo>
                    <a:pt x="4355" y="5549"/>
                  </a:lnTo>
                  <a:lnTo>
                    <a:pt x="4285" y="5971"/>
                  </a:lnTo>
                  <a:lnTo>
                    <a:pt x="4074" y="6322"/>
                  </a:lnTo>
                  <a:lnTo>
                    <a:pt x="3863" y="6603"/>
                  </a:lnTo>
                  <a:lnTo>
                    <a:pt x="3582" y="6884"/>
                  </a:lnTo>
                  <a:lnTo>
                    <a:pt x="3301" y="7024"/>
                  </a:lnTo>
                  <a:lnTo>
                    <a:pt x="2950" y="7165"/>
                  </a:lnTo>
                  <a:lnTo>
                    <a:pt x="2599" y="7235"/>
                  </a:lnTo>
                  <a:lnTo>
                    <a:pt x="2318" y="7165"/>
                  </a:lnTo>
                  <a:lnTo>
                    <a:pt x="2037" y="7095"/>
                  </a:lnTo>
                  <a:lnTo>
                    <a:pt x="1826" y="6954"/>
                  </a:lnTo>
                  <a:lnTo>
                    <a:pt x="1616" y="6814"/>
                  </a:lnTo>
                  <a:lnTo>
                    <a:pt x="1475" y="6603"/>
                  </a:lnTo>
                  <a:lnTo>
                    <a:pt x="1405" y="6392"/>
                  </a:lnTo>
                  <a:lnTo>
                    <a:pt x="1335" y="6111"/>
                  </a:lnTo>
                  <a:lnTo>
                    <a:pt x="1335" y="5830"/>
                  </a:lnTo>
                  <a:lnTo>
                    <a:pt x="1335" y="5479"/>
                  </a:lnTo>
                  <a:lnTo>
                    <a:pt x="1405" y="5058"/>
                  </a:lnTo>
                  <a:lnTo>
                    <a:pt x="1616" y="4707"/>
                  </a:lnTo>
                  <a:lnTo>
                    <a:pt x="1826" y="4426"/>
                  </a:lnTo>
                  <a:lnTo>
                    <a:pt x="2037" y="4215"/>
                  </a:lnTo>
                  <a:lnTo>
                    <a:pt x="2388" y="4004"/>
                  </a:lnTo>
                  <a:lnTo>
                    <a:pt x="2669" y="3864"/>
                  </a:lnTo>
                  <a:close/>
                  <a:moveTo>
                    <a:pt x="5338" y="0"/>
                  </a:moveTo>
                  <a:lnTo>
                    <a:pt x="4706" y="3793"/>
                  </a:lnTo>
                  <a:lnTo>
                    <a:pt x="4636" y="3793"/>
                  </a:lnTo>
                  <a:lnTo>
                    <a:pt x="4425" y="3372"/>
                  </a:lnTo>
                  <a:lnTo>
                    <a:pt x="4004" y="3091"/>
                  </a:lnTo>
                  <a:lnTo>
                    <a:pt x="3793" y="2950"/>
                  </a:lnTo>
                  <a:lnTo>
                    <a:pt x="3512" y="2880"/>
                  </a:lnTo>
                  <a:lnTo>
                    <a:pt x="2880" y="2810"/>
                  </a:lnTo>
                  <a:lnTo>
                    <a:pt x="2248" y="2880"/>
                  </a:lnTo>
                  <a:lnTo>
                    <a:pt x="1686" y="3091"/>
                  </a:lnTo>
                  <a:lnTo>
                    <a:pt x="1264" y="3372"/>
                  </a:lnTo>
                  <a:lnTo>
                    <a:pt x="843" y="3723"/>
                  </a:lnTo>
                  <a:lnTo>
                    <a:pt x="492" y="4215"/>
                  </a:lnTo>
                  <a:lnTo>
                    <a:pt x="211" y="4777"/>
                  </a:lnTo>
                  <a:lnTo>
                    <a:pt x="70" y="5339"/>
                  </a:lnTo>
                  <a:lnTo>
                    <a:pt x="0" y="6041"/>
                  </a:lnTo>
                  <a:lnTo>
                    <a:pt x="70" y="6463"/>
                  </a:lnTo>
                  <a:lnTo>
                    <a:pt x="211" y="6884"/>
                  </a:lnTo>
                  <a:lnTo>
                    <a:pt x="351" y="7305"/>
                  </a:lnTo>
                  <a:lnTo>
                    <a:pt x="632" y="7586"/>
                  </a:lnTo>
                  <a:lnTo>
                    <a:pt x="913" y="7867"/>
                  </a:lnTo>
                  <a:lnTo>
                    <a:pt x="1335" y="8078"/>
                  </a:lnTo>
                  <a:lnTo>
                    <a:pt x="1756" y="8219"/>
                  </a:lnTo>
                  <a:lnTo>
                    <a:pt x="2178" y="8219"/>
                  </a:lnTo>
                  <a:lnTo>
                    <a:pt x="2739" y="8148"/>
                  </a:lnTo>
                  <a:lnTo>
                    <a:pt x="3301" y="8008"/>
                  </a:lnTo>
                  <a:lnTo>
                    <a:pt x="3723" y="7657"/>
                  </a:lnTo>
                  <a:lnTo>
                    <a:pt x="4074" y="7305"/>
                  </a:lnTo>
                  <a:lnTo>
                    <a:pt x="4004" y="8078"/>
                  </a:lnTo>
                  <a:lnTo>
                    <a:pt x="5198" y="8078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506950" y="12585850"/>
              <a:ext cx="94850" cy="131750"/>
            </a:xfrm>
            <a:custGeom>
              <a:rect b="b" l="l" r="r" t="t"/>
              <a:pathLst>
                <a:path extrusionOk="0" h="5270" w="3794">
                  <a:moveTo>
                    <a:pt x="3513" y="1"/>
                  </a:moveTo>
                  <a:lnTo>
                    <a:pt x="3021" y="71"/>
                  </a:lnTo>
                  <a:lnTo>
                    <a:pt x="2600" y="282"/>
                  </a:lnTo>
                  <a:lnTo>
                    <a:pt x="2248" y="563"/>
                  </a:lnTo>
                  <a:lnTo>
                    <a:pt x="1967" y="984"/>
                  </a:lnTo>
                  <a:lnTo>
                    <a:pt x="1967" y="774"/>
                  </a:lnTo>
                  <a:lnTo>
                    <a:pt x="2038" y="563"/>
                  </a:lnTo>
                  <a:lnTo>
                    <a:pt x="2038" y="282"/>
                  </a:lnTo>
                  <a:lnTo>
                    <a:pt x="2038" y="141"/>
                  </a:lnTo>
                  <a:lnTo>
                    <a:pt x="914" y="141"/>
                  </a:lnTo>
                  <a:lnTo>
                    <a:pt x="844" y="703"/>
                  </a:lnTo>
                  <a:lnTo>
                    <a:pt x="703" y="1265"/>
                  </a:lnTo>
                  <a:lnTo>
                    <a:pt x="1" y="5269"/>
                  </a:lnTo>
                  <a:lnTo>
                    <a:pt x="1265" y="5269"/>
                  </a:lnTo>
                  <a:lnTo>
                    <a:pt x="1757" y="2530"/>
                  </a:lnTo>
                  <a:lnTo>
                    <a:pt x="1827" y="2178"/>
                  </a:lnTo>
                  <a:lnTo>
                    <a:pt x="1967" y="1898"/>
                  </a:lnTo>
                  <a:lnTo>
                    <a:pt x="2108" y="1687"/>
                  </a:lnTo>
                  <a:lnTo>
                    <a:pt x="2248" y="1476"/>
                  </a:lnTo>
                  <a:lnTo>
                    <a:pt x="2529" y="1336"/>
                  </a:lnTo>
                  <a:lnTo>
                    <a:pt x="2881" y="1195"/>
                  </a:lnTo>
                  <a:lnTo>
                    <a:pt x="3232" y="1125"/>
                  </a:lnTo>
                  <a:lnTo>
                    <a:pt x="3443" y="1125"/>
                  </a:lnTo>
                  <a:lnTo>
                    <a:pt x="3653" y="1195"/>
                  </a:lnTo>
                  <a:lnTo>
                    <a:pt x="3794" y="1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598275" y="12589375"/>
              <a:ext cx="54450" cy="128225"/>
            </a:xfrm>
            <a:custGeom>
              <a:rect b="b" l="l" r="r" t="t"/>
              <a:pathLst>
                <a:path extrusionOk="0" h="5129" w="2178">
                  <a:moveTo>
                    <a:pt x="913" y="0"/>
                  </a:moveTo>
                  <a:lnTo>
                    <a:pt x="0" y="5128"/>
                  </a:lnTo>
                  <a:lnTo>
                    <a:pt x="1265" y="512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666750" y="12512100"/>
              <a:ext cx="108900" cy="205500"/>
            </a:xfrm>
            <a:custGeom>
              <a:rect b="b" l="l" r="r" t="t"/>
              <a:pathLst>
                <a:path extrusionOk="0" h="8220" w="4356">
                  <a:moveTo>
                    <a:pt x="3724" y="1"/>
                  </a:moveTo>
                  <a:lnTo>
                    <a:pt x="3162" y="71"/>
                  </a:lnTo>
                  <a:lnTo>
                    <a:pt x="2740" y="212"/>
                  </a:lnTo>
                  <a:lnTo>
                    <a:pt x="2319" y="422"/>
                  </a:lnTo>
                  <a:lnTo>
                    <a:pt x="2038" y="703"/>
                  </a:lnTo>
                  <a:lnTo>
                    <a:pt x="1757" y="1054"/>
                  </a:lnTo>
                  <a:lnTo>
                    <a:pt x="1616" y="1476"/>
                  </a:lnTo>
                  <a:lnTo>
                    <a:pt x="1476" y="1897"/>
                  </a:lnTo>
                  <a:lnTo>
                    <a:pt x="1335" y="2319"/>
                  </a:lnTo>
                  <a:lnTo>
                    <a:pt x="1195" y="3091"/>
                  </a:lnTo>
                  <a:lnTo>
                    <a:pt x="141" y="3091"/>
                  </a:lnTo>
                  <a:lnTo>
                    <a:pt x="1" y="3864"/>
                  </a:lnTo>
                  <a:lnTo>
                    <a:pt x="1125" y="3864"/>
                  </a:lnTo>
                  <a:lnTo>
                    <a:pt x="1054" y="4075"/>
                  </a:lnTo>
                  <a:lnTo>
                    <a:pt x="352" y="8219"/>
                  </a:lnTo>
                  <a:lnTo>
                    <a:pt x="1546" y="8219"/>
                  </a:lnTo>
                  <a:lnTo>
                    <a:pt x="2319" y="4075"/>
                  </a:lnTo>
                  <a:lnTo>
                    <a:pt x="2319" y="3864"/>
                  </a:lnTo>
                  <a:lnTo>
                    <a:pt x="3162" y="3864"/>
                  </a:lnTo>
                  <a:lnTo>
                    <a:pt x="3302" y="3091"/>
                  </a:lnTo>
                  <a:lnTo>
                    <a:pt x="2459" y="3091"/>
                  </a:lnTo>
                  <a:lnTo>
                    <a:pt x="2600" y="2249"/>
                  </a:lnTo>
                  <a:lnTo>
                    <a:pt x="2670" y="1827"/>
                  </a:lnTo>
                  <a:lnTo>
                    <a:pt x="2881" y="1476"/>
                  </a:lnTo>
                  <a:lnTo>
                    <a:pt x="3021" y="1265"/>
                  </a:lnTo>
                  <a:lnTo>
                    <a:pt x="3162" y="1195"/>
                  </a:lnTo>
                  <a:lnTo>
                    <a:pt x="3372" y="1125"/>
                  </a:lnTo>
                  <a:lnTo>
                    <a:pt x="3653" y="1054"/>
                  </a:lnTo>
                  <a:lnTo>
                    <a:pt x="3864" y="1054"/>
                  </a:lnTo>
                  <a:lnTo>
                    <a:pt x="4075" y="1125"/>
                  </a:lnTo>
                  <a:lnTo>
                    <a:pt x="4356" y="71"/>
                  </a:lnTo>
                  <a:lnTo>
                    <a:pt x="4075" y="1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758075" y="12552500"/>
              <a:ext cx="75525" cy="168600"/>
            </a:xfrm>
            <a:custGeom>
              <a:rect b="b" l="l" r="r" t="t"/>
              <a:pathLst>
                <a:path extrusionOk="0" h="6744" w="3021">
                  <a:moveTo>
                    <a:pt x="1124" y="0"/>
                  </a:moveTo>
                  <a:lnTo>
                    <a:pt x="914" y="1475"/>
                  </a:lnTo>
                  <a:lnTo>
                    <a:pt x="141" y="1475"/>
                  </a:lnTo>
                  <a:lnTo>
                    <a:pt x="0" y="2248"/>
                  </a:lnTo>
                  <a:lnTo>
                    <a:pt x="773" y="2248"/>
                  </a:lnTo>
                  <a:lnTo>
                    <a:pt x="703" y="2529"/>
                  </a:lnTo>
                  <a:lnTo>
                    <a:pt x="281" y="4917"/>
                  </a:lnTo>
                  <a:lnTo>
                    <a:pt x="211" y="5198"/>
                  </a:lnTo>
                  <a:lnTo>
                    <a:pt x="211" y="5549"/>
                  </a:lnTo>
                  <a:lnTo>
                    <a:pt x="281" y="5830"/>
                  </a:lnTo>
                  <a:lnTo>
                    <a:pt x="281" y="6041"/>
                  </a:lnTo>
                  <a:lnTo>
                    <a:pt x="422" y="6252"/>
                  </a:lnTo>
                  <a:lnTo>
                    <a:pt x="562" y="6392"/>
                  </a:lnTo>
                  <a:lnTo>
                    <a:pt x="773" y="6533"/>
                  </a:lnTo>
                  <a:lnTo>
                    <a:pt x="1054" y="6673"/>
                  </a:lnTo>
                  <a:lnTo>
                    <a:pt x="1335" y="6744"/>
                  </a:lnTo>
                  <a:lnTo>
                    <a:pt x="1757" y="6744"/>
                  </a:lnTo>
                  <a:lnTo>
                    <a:pt x="2108" y="6673"/>
                  </a:lnTo>
                  <a:lnTo>
                    <a:pt x="2529" y="6603"/>
                  </a:lnTo>
                  <a:lnTo>
                    <a:pt x="2599" y="5620"/>
                  </a:lnTo>
                  <a:lnTo>
                    <a:pt x="2389" y="5690"/>
                  </a:lnTo>
                  <a:lnTo>
                    <a:pt x="1827" y="5690"/>
                  </a:lnTo>
                  <a:lnTo>
                    <a:pt x="1686" y="5620"/>
                  </a:lnTo>
                  <a:lnTo>
                    <a:pt x="1546" y="5479"/>
                  </a:lnTo>
                  <a:lnTo>
                    <a:pt x="1476" y="5198"/>
                  </a:lnTo>
                  <a:lnTo>
                    <a:pt x="1546" y="4917"/>
                  </a:lnTo>
                  <a:lnTo>
                    <a:pt x="1967" y="2529"/>
                  </a:lnTo>
                  <a:lnTo>
                    <a:pt x="2038" y="2248"/>
                  </a:lnTo>
                  <a:lnTo>
                    <a:pt x="2880" y="2248"/>
                  </a:lnTo>
                  <a:lnTo>
                    <a:pt x="3021" y="1475"/>
                  </a:lnTo>
                  <a:lnTo>
                    <a:pt x="2178" y="1475"/>
                  </a:lnTo>
                  <a:lnTo>
                    <a:pt x="2389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847625" y="12589375"/>
              <a:ext cx="112425" cy="131725"/>
            </a:xfrm>
            <a:custGeom>
              <a:rect b="b" l="l" r="r" t="t"/>
              <a:pathLst>
                <a:path extrusionOk="0" h="5269" w="4497">
                  <a:moveTo>
                    <a:pt x="2389" y="0"/>
                  </a:moveTo>
                  <a:lnTo>
                    <a:pt x="2038" y="71"/>
                  </a:lnTo>
                  <a:lnTo>
                    <a:pt x="1757" y="141"/>
                  </a:lnTo>
                  <a:lnTo>
                    <a:pt x="1476" y="352"/>
                  </a:lnTo>
                  <a:lnTo>
                    <a:pt x="1195" y="492"/>
                  </a:lnTo>
                  <a:lnTo>
                    <a:pt x="984" y="773"/>
                  </a:lnTo>
                  <a:lnTo>
                    <a:pt x="844" y="1054"/>
                  </a:lnTo>
                  <a:lnTo>
                    <a:pt x="844" y="1476"/>
                  </a:lnTo>
                  <a:lnTo>
                    <a:pt x="844" y="1757"/>
                  </a:lnTo>
                  <a:lnTo>
                    <a:pt x="914" y="1967"/>
                  </a:lnTo>
                  <a:lnTo>
                    <a:pt x="1055" y="2178"/>
                  </a:lnTo>
                  <a:lnTo>
                    <a:pt x="1195" y="2389"/>
                  </a:lnTo>
                  <a:lnTo>
                    <a:pt x="1616" y="2599"/>
                  </a:lnTo>
                  <a:lnTo>
                    <a:pt x="2108" y="2810"/>
                  </a:lnTo>
                  <a:lnTo>
                    <a:pt x="2600" y="3021"/>
                  </a:lnTo>
                  <a:lnTo>
                    <a:pt x="3021" y="3161"/>
                  </a:lnTo>
                  <a:lnTo>
                    <a:pt x="3162" y="3302"/>
                  </a:lnTo>
                  <a:lnTo>
                    <a:pt x="3232" y="3442"/>
                  </a:lnTo>
                  <a:lnTo>
                    <a:pt x="3302" y="3583"/>
                  </a:lnTo>
                  <a:lnTo>
                    <a:pt x="3302" y="3793"/>
                  </a:lnTo>
                  <a:lnTo>
                    <a:pt x="3302" y="4004"/>
                  </a:lnTo>
                  <a:lnTo>
                    <a:pt x="3232" y="4215"/>
                  </a:lnTo>
                  <a:lnTo>
                    <a:pt x="3092" y="4355"/>
                  </a:lnTo>
                  <a:lnTo>
                    <a:pt x="2951" y="4496"/>
                  </a:lnTo>
                  <a:lnTo>
                    <a:pt x="2530" y="4636"/>
                  </a:lnTo>
                  <a:lnTo>
                    <a:pt x="1616" y="4636"/>
                  </a:lnTo>
                  <a:lnTo>
                    <a:pt x="1195" y="4426"/>
                  </a:lnTo>
                  <a:lnTo>
                    <a:pt x="914" y="4215"/>
                  </a:lnTo>
                  <a:lnTo>
                    <a:pt x="633" y="3934"/>
                  </a:lnTo>
                  <a:lnTo>
                    <a:pt x="1" y="4355"/>
                  </a:lnTo>
                  <a:lnTo>
                    <a:pt x="212" y="4566"/>
                  </a:lnTo>
                  <a:lnTo>
                    <a:pt x="422" y="4707"/>
                  </a:lnTo>
                  <a:lnTo>
                    <a:pt x="914" y="5058"/>
                  </a:lnTo>
                  <a:lnTo>
                    <a:pt x="1476" y="5198"/>
                  </a:lnTo>
                  <a:lnTo>
                    <a:pt x="2108" y="5269"/>
                  </a:lnTo>
                  <a:lnTo>
                    <a:pt x="2740" y="5198"/>
                  </a:lnTo>
                  <a:lnTo>
                    <a:pt x="3092" y="5058"/>
                  </a:lnTo>
                  <a:lnTo>
                    <a:pt x="3373" y="4917"/>
                  </a:lnTo>
                  <a:lnTo>
                    <a:pt x="3654" y="4707"/>
                  </a:lnTo>
                  <a:lnTo>
                    <a:pt x="3864" y="4426"/>
                  </a:lnTo>
                  <a:lnTo>
                    <a:pt x="4005" y="4074"/>
                  </a:lnTo>
                  <a:lnTo>
                    <a:pt x="4075" y="3723"/>
                  </a:lnTo>
                  <a:lnTo>
                    <a:pt x="4005" y="3442"/>
                  </a:lnTo>
                  <a:lnTo>
                    <a:pt x="3935" y="3161"/>
                  </a:lnTo>
                  <a:lnTo>
                    <a:pt x="3794" y="2951"/>
                  </a:lnTo>
                  <a:lnTo>
                    <a:pt x="3654" y="2810"/>
                  </a:lnTo>
                  <a:lnTo>
                    <a:pt x="3162" y="2459"/>
                  </a:lnTo>
                  <a:lnTo>
                    <a:pt x="2530" y="2248"/>
                  </a:lnTo>
                  <a:lnTo>
                    <a:pt x="2108" y="2108"/>
                  </a:lnTo>
                  <a:lnTo>
                    <a:pt x="1757" y="1967"/>
                  </a:lnTo>
                  <a:lnTo>
                    <a:pt x="1616" y="1757"/>
                  </a:lnTo>
                  <a:lnTo>
                    <a:pt x="1546" y="1405"/>
                  </a:lnTo>
                  <a:lnTo>
                    <a:pt x="1546" y="1195"/>
                  </a:lnTo>
                  <a:lnTo>
                    <a:pt x="1616" y="984"/>
                  </a:lnTo>
                  <a:lnTo>
                    <a:pt x="1757" y="843"/>
                  </a:lnTo>
                  <a:lnTo>
                    <a:pt x="1897" y="773"/>
                  </a:lnTo>
                  <a:lnTo>
                    <a:pt x="2319" y="633"/>
                  </a:lnTo>
                  <a:lnTo>
                    <a:pt x="2740" y="562"/>
                  </a:lnTo>
                  <a:lnTo>
                    <a:pt x="3092" y="633"/>
                  </a:lnTo>
                  <a:lnTo>
                    <a:pt x="3443" y="773"/>
                  </a:lnTo>
                  <a:lnTo>
                    <a:pt x="3724" y="984"/>
                  </a:lnTo>
                  <a:lnTo>
                    <a:pt x="3864" y="1195"/>
                  </a:lnTo>
                  <a:lnTo>
                    <a:pt x="4496" y="773"/>
                  </a:lnTo>
                  <a:lnTo>
                    <a:pt x="4215" y="422"/>
                  </a:lnTo>
                  <a:lnTo>
                    <a:pt x="3794" y="211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974075" y="12589375"/>
              <a:ext cx="119425" cy="131725"/>
            </a:xfrm>
            <a:custGeom>
              <a:rect b="b" l="l" r="r" t="t"/>
              <a:pathLst>
                <a:path extrusionOk="0" h="5269" w="4777">
                  <a:moveTo>
                    <a:pt x="2318" y="0"/>
                  </a:moveTo>
                  <a:lnTo>
                    <a:pt x="1756" y="211"/>
                  </a:lnTo>
                  <a:lnTo>
                    <a:pt x="1265" y="492"/>
                  </a:lnTo>
                  <a:lnTo>
                    <a:pt x="773" y="914"/>
                  </a:lnTo>
                  <a:lnTo>
                    <a:pt x="422" y="1335"/>
                  </a:lnTo>
                  <a:lnTo>
                    <a:pt x="211" y="1897"/>
                  </a:lnTo>
                  <a:lnTo>
                    <a:pt x="0" y="2459"/>
                  </a:lnTo>
                  <a:lnTo>
                    <a:pt x="0" y="3091"/>
                  </a:lnTo>
                  <a:lnTo>
                    <a:pt x="0" y="3583"/>
                  </a:lnTo>
                  <a:lnTo>
                    <a:pt x="141" y="4004"/>
                  </a:lnTo>
                  <a:lnTo>
                    <a:pt x="352" y="4355"/>
                  </a:lnTo>
                  <a:lnTo>
                    <a:pt x="633" y="4707"/>
                  </a:lnTo>
                  <a:lnTo>
                    <a:pt x="984" y="4917"/>
                  </a:lnTo>
                  <a:lnTo>
                    <a:pt x="1335" y="5128"/>
                  </a:lnTo>
                  <a:lnTo>
                    <a:pt x="1827" y="5198"/>
                  </a:lnTo>
                  <a:lnTo>
                    <a:pt x="2318" y="5269"/>
                  </a:lnTo>
                  <a:lnTo>
                    <a:pt x="2951" y="5198"/>
                  </a:lnTo>
                  <a:lnTo>
                    <a:pt x="3442" y="5058"/>
                  </a:lnTo>
                  <a:lnTo>
                    <a:pt x="3934" y="4777"/>
                  </a:lnTo>
                  <a:lnTo>
                    <a:pt x="4355" y="4426"/>
                  </a:lnTo>
                  <a:lnTo>
                    <a:pt x="3864" y="4004"/>
                  </a:lnTo>
                  <a:lnTo>
                    <a:pt x="3583" y="4285"/>
                  </a:lnTo>
                  <a:lnTo>
                    <a:pt x="3232" y="4496"/>
                  </a:lnTo>
                  <a:lnTo>
                    <a:pt x="2810" y="4636"/>
                  </a:lnTo>
                  <a:lnTo>
                    <a:pt x="2037" y="4636"/>
                  </a:lnTo>
                  <a:lnTo>
                    <a:pt x="1686" y="4566"/>
                  </a:lnTo>
                  <a:lnTo>
                    <a:pt x="1405" y="4426"/>
                  </a:lnTo>
                  <a:lnTo>
                    <a:pt x="1195" y="4215"/>
                  </a:lnTo>
                  <a:lnTo>
                    <a:pt x="984" y="3934"/>
                  </a:lnTo>
                  <a:lnTo>
                    <a:pt x="843" y="3723"/>
                  </a:lnTo>
                  <a:lnTo>
                    <a:pt x="773" y="3372"/>
                  </a:lnTo>
                  <a:lnTo>
                    <a:pt x="773" y="3021"/>
                  </a:lnTo>
                  <a:lnTo>
                    <a:pt x="773" y="2529"/>
                  </a:lnTo>
                  <a:lnTo>
                    <a:pt x="914" y="2108"/>
                  </a:lnTo>
                  <a:lnTo>
                    <a:pt x="1124" y="1686"/>
                  </a:lnTo>
                  <a:lnTo>
                    <a:pt x="1405" y="1335"/>
                  </a:lnTo>
                  <a:lnTo>
                    <a:pt x="1686" y="984"/>
                  </a:lnTo>
                  <a:lnTo>
                    <a:pt x="2108" y="773"/>
                  </a:lnTo>
                  <a:lnTo>
                    <a:pt x="2529" y="633"/>
                  </a:lnTo>
                  <a:lnTo>
                    <a:pt x="2951" y="562"/>
                  </a:lnTo>
                  <a:lnTo>
                    <a:pt x="3372" y="633"/>
                  </a:lnTo>
                  <a:lnTo>
                    <a:pt x="3723" y="773"/>
                  </a:lnTo>
                  <a:lnTo>
                    <a:pt x="4004" y="984"/>
                  </a:lnTo>
                  <a:lnTo>
                    <a:pt x="4145" y="1265"/>
                  </a:lnTo>
                  <a:lnTo>
                    <a:pt x="4777" y="843"/>
                  </a:lnTo>
                  <a:lnTo>
                    <a:pt x="4636" y="633"/>
                  </a:lnTo>
                  <a:lnTo>
                    <a:pt x="4496" y="422"/>
                  </a:lnTo>
                  <a:lnTo>
                    <a:pt x="4075" y="141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1100500" y="12589375"/>
              <a:ext cx="115925" cy="131725"/>
            </a:xfrm>
            <a:custGeom>
              <a:rect b="b" l="l" r="r" t="t"/>
              <a:pathLst>
                <a:path extrusionOk="0" h="5269" w="4637">
                  <a:moveTo>
                    <a:pt x="3794" y="2599"/>
                  </a:moveTo>
                  <a:lnTo>
                    <a:pt x="3724" y="3021"/>
                  </a:lnTo>
                  <a:lnTo>
                    <a:pt x="3654" y="3372"/>
                  </a:lnTo>
                  <a:lnTo>
                    <a:pt x="3513" y="3653"/>
                  </a:lnTo>
                  <a:lnTo>
                    <a:pt x="3302" y="3934"/>
                  </a:lnTo>
                  <a:lnTo>
                    <a:pt x="3092" y="4145"/>
                  </a:lnTo>
                  <a:lnTo>
                    <a:pt x="2811" y="4355"/>
                  </a:lnTo>
                  <a:lnTo>
                    <a:pt x="2530" y="4496"/>
                  </a:lnTo>
                  <a:lnTo>
                    <a:pt x="2178" y="4636"/>
                  </a:lnTo>
                  <a:lnTo>
                    <a:pt x="1406" y="4636"/>
                  </a:lnTo>
                  <a:lnTo>
                    <a:pt x="1055" y="4496"/>
                  </a:lnTo>
                  <a:lnTo>
                    <a:pt x="914" y="4355"/>
                  </a:lnTo>
                  <a:lnTo>
                    <a:pt x="844" y="4215"/>
                  </a:lnTo>
                  <a:lnTo>
                    <a:pt x="774" y="4074"/>
                  </a:lnTo>
                  <a:lnTo>
                    <a:pt x="774" y="3864"/>
                  </a:lnTo>
                  <a:lnTo>
                    <a:pt x="844" y="3513"/>
                  </a:lnTo>
                  <a:lnTo>
                    <a:pt x="1055" y="3232"/>
                  </a:lnTo>
                  <a:lnTo>
                    <a:pt x="1336" y="3021"/>
                  </a:lnTo>
                  <a:lnTo>
                    <a:pt x="1687" y="2810"/>
                  </a:lnTo>
                  <a:lnTo>
                    <a:pt x="2108" y="2740"/>
                  </a:lnTo>
                  <a:lnTo>
                    <a:pt x="2600" y="2670"/>
                  </a:lnTo>
                  <a:lnTo>
                    <a:pt x="3583" y="2599"/>
                  </a:lnTo>
                  <a:close/>
                  <a:moveTo>
                    <a:pt x="2319" y="0"/>
                  </a:moveTo>
                  <a:lnTo>
                    <a:pt x="1757" y="141"/>
                  </a:lnTo>
                  <a:lnTo>
                    <a:pt x="1265" y="422"/>
                  </a:lnTo>
                  <a:lnTo>
                    <a:pt x="844" y="703"/>
                  </a:lnTo>
                  <a:lnTo>
                    <a:pt x="1195" y="1195"/>
                  </a:lnTo>
                  <a:lnTo>
                    <a:pt x="1476" y="914"/>
                  </a:lnTo>
                  <a:lnTo>
                    <a:pt x="1897" y="773"/>
                  </a:lnTo>
                  <a:lnTo>
                    <a:pt x="2319" y="633"/>
                  </a:lnTo>
                  <a:lnTo>
                    <a:pt x="2740" y="562"/>
                  </a:lnTo>
                  <a:lnTo>
                    <a:pt x="3232" y="633"/>
                  </a:lnTo>
                  <a:lnTo>
                    <a:pt x="3654" y="773"/>
                  </a:lnTo>
                  <a:lnTo>
                    <a:pt x="3794" y="914"/>
                  </a:lnTo>
                  <a:lnTo>
                    <a:pt x="3864" y="1124"/>
                  </a:lnTo>
                  <a:lnTo>
                    <a:pt x="3935" y="1335"/>
                  </a:lnTo>
                  <a:lnTo>
                    <a:pt x="3935" y="1546"/>
                  </a:lnTo>
                  <a:lnTo>
                    <a:pt x="3935" y="1757"/>
                  </a:lnTo>
                  <a:lnTo>
                    <a:pt x="3864" y="2037"/>
                  </a:lnTo>
                  <a:lnTo>
                    <a:pt x="2530" y="2108"/>
                  </a:lnTo>
                  <a:lnTo>
                    <a:pt x="1827" y="2248"/>
                  </a:lnTo>
                  <a:lnTo>
                    <a:pt x="1265" y="2389"/>
                  </a:lnTo>
                  <a:lnTo>
                    <a:pt x="774" y="2599"/>
                  </a:lnTo>
                  <a:lnTo>
                    <a:pt x="352" y="2951"/>
                  </a:lnTo>
                  <a:lnTo>
                    <a:pt x="212" y="3161"/>
                  </a:lnTo>
                  <a:lnTo>
                    <a:pt x="71" y="3372"/>
                  </a:lnTo>
                  <a:lnTo>
                    <a:pt x="1" y="3653"/>
                  </a:lnTo>
                  <a:lnTo>
                    <a:pt x="1" y="3934"/>
                  </a:lnTo>
                  <a:lnTo>
                    <a:pt x="71" y="4285"/>
                  </a:lnTo>
                  <a:lnTo>
                    <a:pt x="141" y="4566"/>
                  </a:lnTo>
                  <a:lnTo>
                    <a:pt x="352" y="4777"/>
                  </a:lnTo>
                  <a:lnTo>
                    <a:pt x="493" y="4988"/>
                  </a:lnTo>
                  <a:lnTo>
                    <a:pt x="774" y="5058"/>
                  </a:lnTo>
                  <a:lnTo>
                    <a:pt x="984" y="5198"/>
                  </a:lnTo>
                  <a:lnTo>
                    <a:pt x="1546" y="5269"/>
                  </a:lnTo>
                  <a:lnTo>
                    <a:pt x="2108" y="5198"/>
                  </a:lnTo>
                  <a:lnTo>
                    <a:pt x="2600" y="5058"/>
                  </a:lnTo>
                  <a:lnTo>
                    <a:pt x="3092" y="4777"/>
                  </a:lnTo>
                  <a:lnTo>
                    <a:pt x="3513" y="4355"/>
                  </a:lnTo>
                  <a:lnTo>
                    <a:pt x="3513" y="4355"/>
                  </a:lnTo>
                  <a:lnTo>
                    <a:pt x="3443" y="4777"/>
                  </a:lnTo>
                  <a:lnTo>
                    <a:pt x="3443" y="5128"/>
                  </a:lnTo>
                  <a:lnTo>
                    <a:pt x="4075" y="5128"/>
                  </a:lnTo>
                  <a:lnTo>
                    <a:pt x="4145" y="4636"/>
                  </a:lnTo>
                  <a:lnTo>
                    <a:pt x="4216" y="4004"/>
                  </a:lnTo>
                  <a:lnTo>
                    <a:pt x="4567" y="1967"/>
                  </a:lnTo>
                  <a:lnTo>
                    <a:pt x="4637" y="1686"/>
                  </a:lnTo>
                  <a:lnTo>
                    <a:pt x="4637" y="1405"/>
                  </a:lnTo>
                  <a:lnTo>
                    <a:pt x="4567" y="1054"/>
                  </a:lnTo>
                  <a:lnTo>
                    <a:pt x="4496" y="773"/>
                  </a:lnTo>
                  <a:lnTo>
                    <a:pt x="4286" y="492"/>
                  </a:lnTo>
                  <a:lnTo>
                    <a:pt x="4075" y="281"/>
                  </a:lnTo>
                  <a:lnTo>
                    <a:pt x="3794" y="141"/>
                  </a:lnTo>
                  <a:lnTo>
                    <a:pt x="3513" y="71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1225200" y="12589375"/>
              <a:ext cx="151050" cy="193175"/>
            </a:xfrm>
            <a:custGeom>
              <a:rect b="b" l="l" r="r" t="t"/>
              <a:pathLst>
                <a:path extrusionOk="0" h="7727" w="6042">
                  <a:moveTo>
                    <a:pt x="3723" y="562"/>
                  </a:moveTo>
                  <a:lnTo>
                    <a:pt x="4074" y="633"/>
                  </a:lnTo>
                  <a:lnTo>
                    <a:pt x="4426" y="703"/>
                  </a:lnTo>
                  <a:lnTo>
                    <a:pt x="4636" y="843"/>
                  </a:lnTo>
                  <a:lnTo>
                    <a:pt x="4917" y="1054"/>
                  </a:lnTo>
                  <a:lnTo>
                    <a:pt x="5058" y="1265"/>
                  </a:lnTo>
                  <a:lnTo>
                    <a:pt x="5198" y="1546"/>
                  </a:lnTo>
                  <a:lnTo>
                    <a:pt x="5268" y="1897"/>
                  </a:lnTo>
                  <a:lnTo>
                    <a:pt x="5268" y="2178"/>
                  </a:lnTo>
                  <a:lnTo>
                    <a:pt x="5268" y="2670"/>
                  </a:lnTo>
                  <a:lnTo>
                    <a:pt x="5128" y="3161"/>
                  </a:lnTo>
                  <a:lnTo>
                    <a:pt x="4987" y="3583"/>
                  </a:lnTo>
                  <a:lnTo>
                    <a:pt x="4707" y="3934"/>
                  </a:lnTo>
                  <a:lnTo>
                    <a:pt x="4355" y="4215"/>
                  </a:lnTo>
                  <a:lnTo>
                    <a:pt x="4004" y="4496"/>
                  </a:lnTo>
                  <a:lnTo>
                    <a:pt x="3583" y="4636"/>
                  </a:lnTo>
                  <a:lnTo>
                    <a:pt x="2740" y="4636"/>
                  </a:lnTo>
                  <a:lnTo>
                    <a:pt x="2459" y="4566"/>
                  </a:lnTo>
                  <a:lnTo>
                    <a:pt x="2178" y="4426"/>
                  </a:lnTo>
                  <a:lnTo>
                    <a:pt x="1897" y="4215"/>
                  </a:lnTo>
                  <a:lnTo>
                    <a:pt x="1756" y="3934"/>
                  </a:lnTo>
                  <a:lnTo>
                    <a:pt x="1616" y="3723"/>
                  </a:lnTo>
                  <a:lnTo>
                    <a:pt x="1475" y="3372"/>
                  </a:lnTo>
                  <a:lnTo>
                    <a:pt x="1475" y="3021"/>
                  </a:lnTo>
                  <a:lnTo>
                    <a:pt x="1546" y="2529"/>
                  </a:lnTo>
                  <a:lnTo>
                    <a:pt x="1616" y="2108"/>
                  </a:lnTo>
                  <a:lnTo>
                    <a:pt x="1827" y="1686"/>
                  </a:lnTo>
                  <a:lnTo>
                    <a:pt x="2107" y="1335"/>
                  </a:lnTo>
                  <a:lnTo>
                    <a:pt x="2459" y="984"/>
                  </a:lnTo>
                  <a:lnTo>
                    <a:pt x="2810" y="773"/>
                  </a:lnTo>
                  <a:lnTo>
                    <a:pt x="3231" y="633"/>
                  </a:lnTo>
                  <a:lnTo>
                    <a:pt x="3723" y="562"/>
                  </a:lnTo>
                  <a:close/>
                  <a:moveTo>
                    <a:pt x="3793" y="0"/>
                  </a:moveTo>
                  <a:lnTo>
                    <a:pt x="3231" y="71"/>
                  </a:lnTo>
                  <a:lnTo>
                    <a:pt x="2669" y="211"/>
                  </a:lnTo>
                  <a:lnTo>
                    <a:pt x="2248" y="562"/>
                  </a:lnTo>
                  <a:lnTo>
                    <a:pt x="1897" y="914"/>
                  </a:lnTo>
                  <a:lnTo>
                    <a:pt x="2037" y="71"/>
                  </a:lnTo>
                  <a:lnTo>
                    <a:pt x="1335" y="71"/>
                  </a:lnTo>
                  <a:lnTo>
                    <a:pt x="0" y="7727"/>
                  </a:lnTo>
                  <a:lnTo>
                    <a:pt x="703" y="7727"/>
                  </a:lnTo>
                  <a:lnTo>
                    <a:pt x="1335" y="4285"/>
                  </a:lnTo>
                  <a:lnTo>
                    <a:pt x="1616" y="4707"/>
                  </a:lnTo>
                  <a:lnTo>
                    <a:pt x="2037" y="5058"/>
                  </a:lnTo>
                  <a:lnTo>
                    <a:pt x="2529" y="5198"/>
                  </a:lnTo>
                  <a:lnTo>
                    <a:pt x="3091" y="5269"/>
                  </a:lnTo>
                  <a:lnTo>
                    <a:pt x="3723" y="5198"/>
                  </a:lnTo>
                  <a:lnTo>
                    <a:pt x="4285" y="5058"/>
                  </a:lnTo>
                  <a:lnTo>
                    <a:pt x="4777" y="4707"/>
                  </a:lnTo>
                  <a:lnTo>
                    <a:pt x="5198" y="4355"/>
                  </a:lnTo>
                  <a:lnTo>
                    <a:pt x="5549" y="3864"/>
                  </a:lnTo>
                  <a:lnTo>
                    <a:pt x="5830" y="3372"/>
                  </a:lnTo>
                  <a:lnTo>
                    <a:pt x="5971" y="2740"/>
                  </a:lnTo>
                  <a:lnTo>
                    <a:pt x="6041" y="2108"/>
                  </a:lnTo>
                  <a:lnTo>
                    <a:pt x="6041" y="1686"/>
                  </a:lnTo>
                  <a:lnTo>
                    <a:pt x="5901" y="1265"/>
                  </a:lnTo>
                  <a:lnTo>
                    <a:pt x="5690" y="914"/>
                  </a:lnTo>
                  <a:lnTo>
                    <a:pt x="5409" y="562"/>
                  </a:lnTo>
                  <a:lnTo>
                    <a:pt x="5128" y="281"/>
                  </a:lnTo>
                  <a:lnTo>
                    <a:pt x="4707" y="141"/>
                  </a:lnTo>
                  <a:lnTo>
                    <a:pt x="4285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400800" y="12589375"/>
              <a:ext cx="124700" cy="131725"/>
            </a:xfrm>
            <a:custGeom>
              <a:rect b="b" l="l" r="r" t="t"/>
              <a:pathLst>
                <a:path extrusionOk="0" h="5269" w="4988">
                  <a:moveTo>
                    <a:pt x="3232" y="562"/>
                  </a:moveTo>
                  <a:lnTo>
                    <a:pt x="3513" y="633"/>
                  </a:lnTo>
                  <a:lnTo>
                    <a:pt x="3723" y="773"/>
                  </a:lnTo>
                  <a:lnTo>
                    <a:pt x="3934" y="914"/>
                  </a:lnTo>
                  <a:lnTo>
                    <a:pt x="4075" y="1124"/>
                  </a:lnTo>
                  <a:lnTo>
                    <a:pt x="4215" y="1335"/>
                  </a:lnTo>
                  <a:lnTo>
                    <a:pt x="4285" y="1616"/>
                  </a:lnTo>
                  <a:lnTo>
                    <a:pt x="4285" y="1897"/>
                  </a:lnTo>
                  <a:lnTo>
                    <a:pt x="4285" y="2108"/>
                  </a:lnTo>
                  <a:lnTo>
                    <a:pt x="4285" y="2248"/>
                  </a:lnTo>
                  <a:lnTo>
                    <a:pt x="843" y="2248"/>
                  </a:lnTo>
                  <a:lnTo>
                    <a:pt x="984" y="1967"/>
                  </a:lnTo>
                  <a:lnTo>
                    <a:pt x="1124" y="1616"/>
                  </a:lnTo>
                  <a:lnTo>
                    <a:pt x="1335" y="1335"/>
                  </a:lnTo>
                  <a:lnTo>
                    <a:pt x="1546" y="1054"/>
                  </a:lnTo>
                  <a:lnTo>
                    <a:pt x="1827" y="843"/>
                  </a:lnTo>
                  <a:lnTo>
                    <a:pt x="2178" y="703"/>
                  </a:lnTo>
                  <a:lnTo>
                    <a:pt x="2529" y="633"/>
                  </a:lnTo>
                  <a:lnTo>
                    <a:pt x="2881" y="562"/>
                  </a:lnTo>
                  <a:close/>
                  <a:moveTo>
                    <a:pt x="2319" y="0"/>
                  </a:moveTo>
                  <a:lnTo>
                    <a:pt x="1757" y="211"/>
                  </a:lnTo>
                  <a:lnTo>
                    <a:pt x="1265" y="492"/>
                  </a:lnTo>
                  <a:lnTo>
                    <a:pt x="843" y="914"/>
                  </a:lnTo>
                  <a:lnTo>
                    <a:pt x="492" y="1335"/>
                  </a:lnTo>
                  <a:lnTo>
                    <a:pt x="211" y="1897"/>
                  </a:lnTo>
                  <a:lnTo>
                    <a:pt x="71" y="2459"/>
                  </a:lnTo>
                  <a:lnTo>
                    <a:pt x="1" y="3021"/>
                  </a:lnTo>
                  <a:lnTo>
                    <a:pt x="71" y="3583"/>
                  </a:lnTo>
                  <a:lnTo>
                    <a:pt x="141" y="4004"/>
                  </a:lnTo>
                  <a:lnTo>
                    <a:pt x="352" y="4355"/>
                  </a:lnTo>
                  <a:lnTo>
                    <a:pt x="633" y="4707"/>
                  </a:lnTo>
                  <a:lnTo>
                    <a:pt x="984" y="4917"/>
                  </a:lnTo>
                  <a:lnTo>
                    <a:pt x="1405" y="5128"/>
                  </a:lnTo>
                  <a:lnTo>
                    <a:pt x="1827" y="5198"/>
                  </a:lnTo>
                  <a:lnTo>
                    <a:pt x="2319" y="5269"/>
                  </a:lnTo>
                  <a:lnTo>
                    <a:pt x="2951" y="5198"/>
                  </a:lnTo>
                  <a:lnTo>
                    <a:pt x="3513" y="4988"/>
                  </a:lnTo>
                  <a:lnTo>
                    <a:pt x="4075" y="4707"/>
                  </a:lnTo>
                  <a:lnTo>
                    <a:pt x="4566" y="4215"/>
                  </a:lnTo>
                  <a:lnTo>
                    <a:pt x="4075" y="3793"/>
                  </a:lnTo>
                  <a:lnTo>
                    <a:pt x="3794" y="4145"/>
                  </a:lnTo>
                  <a:lnTo>
                    <a:pt x="3372" y="4426"/>
                  </a:lnTo>
                  <a:lnTo>
                    <a:pt x="2951" y="4566"/>
                  </a:lnTo>
                  <a:lnTo>
                    <a:pt x="2389" y="4636"/>
                  </a:lnTo>
                  <a:lnTo>
                    <a:pt x="2038" y="4636"/>
                  </a:lnTo>
                  <a:lnTo>
                    <a:pt x="1686" y="4566"/>
                  </a:lnTo>
                  <a:lnTo>
                    <a:pt x="1476" y="4426"/>
                  </a:lnTo>
                  <a:lnTo>
                    <a:pt x="1195" y="4215"/>
                  </a:lnTo>
                  <a:lnTo>
                    <a:pt x="984" y="4004"/>
                  </a:lnTo>
                  <a:lnTo>
                    <a:pt x="843" y="3723"/>
                  </a:lnTo>
                  <a:lnTo>
                    <a:pt x="773" y="3372"/>
                  </a:lnTo>
                  <a:lnTo>
                    <a:pt x="703" y="3021"/>
                  </a:lnTo>
                  <a:lnTo>
                    <a:pt x="773" y="2951"/>
                  </a:lnTo>
                  <a:lnTo>
                    <a:pt x="773" y="2810"/>
                  </a:lnTo>
                  <a:lnTo>
                    <a:pt x="4918" y="2810"/>
                  </a:lnTo>
                  <a:lnTo>
                    <a:pt x="4988" y="2318"/>
                  </a:lnTo>
                  <a:lnTo>
                    <a:pt x="4988" y="1967"/>
                  </a:lnTo>
                  <a:lnTo>
                    <a:pt x="4988" y="1546"/>
                  </a:lnTo>
                  <a:lnTo>
                    <a:pt x="4918" y="1124"/>
                  </a:lnTo>
                  <a:lnTo>
                    <a:pt x="4707" y="843"/>
                  </a:lnTo>
                  <a:lnTo>
                    <a:pt x="4496" y="492"/>
                  </a:lnTo>
                  <a:lnTo>
                    <a:pt x="4215" y="281"/>
                  </a:lnTo>
                  <a:lnTo>
                    <a:pt x="3794" y="71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698375" y="12443625"/>
              <a:ext cx="628700" cy="149275"/>
            </a:xfrm>
            <a:custGeom>
              <a:rect b="b" l="l" r="r" t="t"/>
              <a:pathLst>
                <a:path extrusionOk="0" h="5971" w="25148">
                  <a:moveTo>
                    <a:pt x="6533" y="0"/>
                  </a:moveTo>
                  <a:lnTo>
                    <a:pt x="5830" y="71"/>
                  </a:lnTo>
                  <a:lnTo>
                    <a:pt x="5339" y="141"/>
                  </a:lnTo>
                  <a:lnTo>
                    <a:pt x="5198" y="211"/>
                  </a:lnTo>
                  <a:lnTo>
                    <a:pt x="5128" y="422"/>
                  </a:lnTo>
                  <a:lnTo>
                    <a:pt x="5198" y="492"/>
                  </a:lnTo>
                  <a:lnTo>
                    <a:pt x="5339" y="562"/>
                  </a:lnTo>
                  <a:lnTo>
                    <a:pt x="5901" y="492"/>
                  </a:lnTo>
                  <a:lnTo>
                    <a:pt x="6533" y="422"/>
                  </a:lnTo>
                  <a:lnTo>
                    <a:pt x="6673" y="352"/>
                  </a:lnTo>
                  <a:lnTo>
                    <a:pt x="6744" y="211"/>
                  </a:lnTo>
                  <a:lnTo>
                    <a:pt x="6673" y="71"/>
                  </a:lnTo>
                  <a:lnTo>
                    <a:pt x="6533" y="0"/>
                  </a:lnTo>
                  <a:close/>
                  <a:moveTo>
                    <a:pt x="18755" y="211"/>
                  </a:moveTo>
                  <a:lnTo>
                    <a:pt x="18615" y="281"/>
                  </a:lnTo>
                  <a:lnTo>
                    <a:pt x="18544" y="422"/>
                  </a:lnTo>
                  <a:lnTo>
                    <a:pt x="18615" y="562"/>
                  </a:lnTo>
                  <a:lnTo>
                    <a:pt x="18755" y="633"/>
                  </a:lnTo>
                  <a:lnTo>
                    <a:pt x="19949" y="633"/>
                  </a:lnTo>
                  <a:lnTo>
                    <a:pt x="20090" y="562"/>
                  </a:lnTo>
                  <a:lnTo>
                    <a:pt x="20160" y="422"/>
                  </a:lnTo>
                  <a:lnTo>
                    <a:pt x="20090" y="281"/>
                  </a:lnTo>
                  <a:lnTo>
                    <a:pt x="19949" y="211"/>
                  </a:lnTo>
                  <a:close/>
                  <a:moveTo>
                    <a:pt x="8008" y="141"/>
                  </a:moveTo>
                  <a:lnTo>
                    <a:pt x="7938" y="281"/>
                  </a:lnTo>
                  <a:lnTo>
                    <a:pt x="7938" y="422"/>
                  </a:lnTo>
                  <a:lnTo>
                    <a:pt x="8078" y="492"/>
                  </a:lnTo>
                  <a:lnTo>
                    <a:pt x="9272" y="773"/>
                  </a:lnTo>
                  <a:lnTo>
                    <a:pt x="9413" y="703"/>
                  </a:lnTo>
                  <a:lnTo>
                    <a:pt x="9483" y="633"/>
                  </a:lnTo>
                  <a:lnTo>
                    <a:pt x="9483" y="492"/>
                  </a:lnTo>
                  <a:lnTo>
                    <a:pt x="9343" y="352"/>
                  </a:lnTo>
                  <a:lnTo>
                    <a:pt x="8148" y="141"/>
                  </a:lnTo>
                  <a:close/>
                  <a:moveTo>
                    <a:pt x="17140" y="422"/>
                  </a:moveTo>
                  <a:lnTo>
                    <a:pt x="15945" y="703"/>
                  </a:lnTo>
                  <a:lnTo>
                    <a:pt x="15875" y="773"/>
                  </a:lnTo>
                  <a:lnTo>
                    <a:pt x="15805" y="984"/>
                  </a:lnTo>
                  <a:lnTo>
                    <a:pt x="15875" y="1054"/>
                  </a:lnTo>
                  <a:lnTo>
                    <a:pt x="16016" y="1124"/>
                  </a:lnTo>
                  <a:lnTo>
                    <a:pt x="16086" y="1054"/>
                  </a:lnTo>
                  <a:lnTo>
                    <a:pt x="17210" y="843"/>
                  </a:lnTo>
                  <a:lnTo>
                    <a:pt x="17350" y="703"/>
                  </a:lnTo>
                  <a:lnTo>
                    <a:pt x="17350" y="562"/>
                  </a:lnTo>
                  <a:lnTo>
                    <a:pt x="17280" y="422"/>
                  </a:lnTo>
                  <a:close/>
                  <a:moveTo>
                    <a:pt x="21424" y="492"/>
                  </a:moveTo>
                  <a:lnTo>
                    <a:pt x="21354" y="633"/>
                  </a:lnTo>
                  <a:lnTo>
                    <a:pt x="21354" y="773"/>
                  </a:lnTo>
                  <a:lnTo>
                    <a:pt x="21495" y="843"/>
                  </a:lnTo>
                  <a:lnTo>
                    <a:pt x="21705" y="914"/>
                  </a:lnTo>
                  <a:lnTo>
                    <a:pt x="21776" y="984"/>
                  </a:lnTo>
                  <a:lnTo>
                    <a:pt x="22619" y="1195"/>
                  </a:lnTo>
                  <a:lnTo>
                    <a:pt x="22829" y="1195"/>
                  </a:lnTo>
                  <a:lnTo>
                    <a:pt x="22900" y="1054"/>
                  </a:lnTo>
                  <a:lnTo>
                    <a:pt x="22900" y="914"/>
                  </a:lnTo>
                  <a:lnTo>
                    <a:pt x="22759" y="843"/>
                  </a:lnTo>
                  <a:lnTo>
                    <a:pt x="21916" y="562"/>
                  </a:lnTo>
                  <a:lnTo>
                    <a:pt x="21776" y="562"/>
                  </a:lnTo>
                  <a:lnTo>
                    <a:pt x="21565" y="492"/>
                  </a:lnTo>
                  <a:close/>
                  <a:moveTo>
                    <a:pt x="3723" y="562"/>
                  </a:moveTo>
                  <a:lnTo>
                    <a:pt x="2599" y="914"/>
                  </a:lnTo>
                  <a:lnTo>
                    <a:pt x="2459" y="1054"/>
                  </a:lnTo>
                  <a:lnTo>
                    <a:pt x="2459" y="1195"/>
                  </a:lnTo>
                  <a:lnTo>
                    <a:pt x="2529" y="1265"/>
                  </a:lnTo>
                  <a:lnTo>
                    <a:pt x="2669" y="1335"/>
                  </a:lnTo>
                  <a:lnTo>
                    <a:pt x="2740" y="1265"/>
                  </a:lnTo>
                  <a:lnTo>
                    <a:pt x="3864" y="914"/>
                  </a:lnTo>
                  <a:lnTo>
                    <a:pt x="3934" y="843"/>
                  </a:lnTo>
                  <a:lnTo>
                    <a:pt x="4004" y="633"/>
                  </a:lnTo>
                  <a:lnTo>
                    <a:pt x="3864" y="562"/>
                  </a:lnTo>
                  <a:close/>
                  <a:moveTo>
                    <a:pt x="10747" y="843"/>
                  </a:moveTo>
                  <a:lnTo>
                    <a:pt x="10607" y="984"/>
                  </a:lnTo>
                  <a:lnTo>
                    <a:pt x="10607" y="1124"/>
                  </a:lnTo>
                  <a:lnTo>
                    <a:pt x="10747" y="1265"/>
                  </a:lnTo>
                  <a:lnTo>
                    <a:pt x="11871" y="1686"/>
                  </a:lnTo>
                  <a:lnTo>
                    <a:pt x="11942" y="1686"/>
                  </a:lnTo>
                  <a:lnTo>
                    <a:pt x="12082" y="1616"/>
                  </a:lnTo>
                  <a:lnTo>
                    <a:pt x="12152" y="1546"/>
                  </a:lnTo>
                  <a:lnTo>
                    <a:pt x="12152" y="1405"/>
                  </a:lnTo>
                  <a:lnTo>
                    <a:pt x="12012" y="1265"/>
                  </a:lnTo>
                  <a:lnTo>
                    <a:pt x="10888" y="843"/>
                  </a:lnTo>
                  <a:close/>
                  <a:moveTo>
                    <a:pt x="1124" y="1616"/>
                  </a:moveTo>
                  <a:lnTo>
                    <a:pt x="70" y="2248"/>
                  </a:lnTo>
                  <a:lnTo>
                    <a:pt x="0" y="2389"/>
                  </a:lnTo>
                  <a:lnTo>
                    <a:pt x="0" y="2529"/>
                  </a:lnTo>
                  <a:lnTo>
                    <a:pt x="70" y="2599"/>
                  </a:lnTo>
                  <a:lnTo>
                    <a:pt x="281" y="2599"/>
                  </a:lnTo>
                  <a:lnTo>
                    <a:pt x="1335" y="1967"/>
                  </a:lnTo>
                  <a:lnTo>
                    <a:pt x="1405" y="1827"/>
                  </a:lnTo>
                  <a:lnTo>
                    <a:pt x="1405" y="1686"/>
                  </a:lnTo>
                  <a:lnTo>
                    <a:pt x="1265" y="1616"/>
                  </a:lnTo>
                  <a:close/>
                  <a:moveTo>
                    <a:pt x="14400" y="1265"/>
                  </a:moveTo>
                  <a:lnTo>
                    <a:pt x="13346" y="1756"/>
                  </a:lnTo>
                  <a:lnTo>
                    <a:pt x="13276" y="1897"/>
                  </a:lnTo>
                  <a:lnTo>
                    <a:pt x="13206" y="1967"/>
                  </a:lnTo>
                  <a:lnTo>
                    <a:pt x="13206" y="2178"/>
                  </a:lnTo>
                  <a:lnTo>
                    <a:pt x="13346" y="2248"/>
                  </a:lnTo>
                  <a:lnTo>
                    <a:pt x="14470" y="2740"/>
                  </a:lnTo>
                  <a:lnTo>
                    <a:pt x="14541" y="2740"/>
                  </a:lnTo>
                  <a:lnTo>
                    <a:pt x="14611" y="2670"/>
                  </a:lnTo>
                  <a:lnTo>
                    <a:pt x="14681" y="2599"/>
                  </a:lnTo>
                  <a:lnTo>
                    <a:pt x="14681" y="2459"/>
                  </a:lnTo>
                  <a:lnTo>
                    <a:pt x="14611" y="2318"/>
                  </a:lnTo>
                  <a:lnTo>
                    <a:pt x="13768" y="1967"/>
                  </a:lnTo>
                  <a:lnTo>
                    <a:pt x="14611" y="1616"/>
                  </a:lnTo>
                  <a:lnTo>
                    <a:pt x="14681" y="1476"/>
                  </a:lnTo>
                  <a:lnTo>
                    <a:pt x="14681" y="1335"/>
                  </a:lnTo>
                  <a:lnTo>
                    <a:pt x="14611" y="1265"/>
                  </a:lnTo>
                  <a:close/>
                  <a:moveTo>
                    <a:pt x="24094" y="1476"/>
                  </a:moveTo>
                  <a:lnTo>
                    <a:pt x="23953" y="1546"/>
                  </a:lnTo>
                  <a:lnTo>
                    <a:pt x="23953" y="1686"/>
                  </a:lnTo>
                  <a:lnTo>
                    <a:pt x="24023" y="1827"/>
                  </a:lnTo>
                  <a:lnTo>
                    <a:pt x="24515" y="2178"/>
                  </a:lnTo>
                  <a:lnTo>
                    <a:pt x="24796" y="2599"/>
                  </a:lnTo>
                  <a:lnTo>
                    <a:pt x="24866" y="2670"/>
                  </a:lnTo>
                  <a:lnTo>
                    <a:pt x="24937" y="2740"/>
                  </a:lnTo>
                  <a:lnTo>
                    <a:pt x="25007" y="2670"/>
                  </a:lnTo>
                  <a:lnTo>
                    <a:pt x="25147" y="2599"/>
                  </a:lnTo>
                  <a:lnTo>
                    <a:pt x="25147" y="2459"/>
                  </a:lnTo>
                  <a:lnTo>
                    <a:pt x="25007" y="2178"/>
                  </a:lnTo>
                  <a:lnTo>
                    <a:pt x="24796" y="1897"/>
                  </a:lnTo>
                  <a:lnTo>
                    <a:pt x="24585" y="1686"/>
                  </a:lnTo>
                  <a:lnTo>
                    <a:pt x="24234" y="1476"/>
                  </a:lnTo>
                  <a:close/>
                  <a:moveTo>
                    <a:pt x="12152" y="2599"/>
                  </a:moveTo>
                  <a:lnTo>
                    <a:pt x="12012" y="2670"/>
                  </a:lnTo>
                  <a:lnTo>
                    <a:pt x="11028" y="3372"/>
                  </a:lnTo>
                  <a:lnTo>
                    <a:pt x="10888" y="3513"/>
                  </a:lnTo>
                  <a:lnTo>
                    <a:pt x="10958" y="3653"/>
                  </a:lnTo>
                  <a:lnTo>
                    <a:pt x="11028" y="3723"/>
                  </a:lnTo>
                  <a:lnTo>
                    <a:pt x="11099" y="3723"/>
                  </a:lnTo>
                  <a:lnTo>
                    <a:pt x="11239" y="3653"/>
                  </a:lnTo>
                  <a:lnTo>
                    <a:pt x="12223" y="3021"/>
                  </a:lnTo>
                  <a:lnTo>
                    <a:pt x="12293" y="2880"/>
                  </a:lnTo>
                  <a:lnTo>
                    <a:pt x="12293" y="2740"/>
                  </a:lnTo>
                  <a:lnTo>
                    <a:pt x="12152" y="2599"/>
                  </a:lnTo>
                  <a:close/>
                  <a:moveTo>
                    <a:pt x="15875" y="3021"/>
                  </a:moveTo>
                  <a:lnTo>
                    <a:pt x="15805" y="3091"/>
                  </a:lnTo>
                  <a:lnTo>
                    <a:pt x="15805" y="3302"/>
                  </a:lnTo>
                  <a:lnTo>
                    <a:pt x="15875" y="3372"/>
                  </a:lnTo>
                  <a:lnTo>
                    <a:pt x="16929" y="3864"/>
                  </a:lnTo>
                  <a:lnTo>
                    <a:pt x="16929" y="3934"/>
                  </a:lnTo>
                  <a:lnTo>
                    <a:pt x="17140" y="3934"/>
                  </a:lnTo>
                  <a:lnTo>
                    <a:pt x="17210" y="3793"/>
                  </a:lnTo>
                  <a:lnTo>
                    <a:pt x="17210" y="3653"/>
                  </a:lnTo>
                  <a:lnTo>
                    <a:pt x="17140" y="3583"/>
                  </a:lnTo>
                  <a:lnTo>
                    <a:pt x="17069" y="3513"/>
                  </a:lnTo>
                  <a:lnTo>
                    <a:pt x="16086" y="3021"/>
                  </a:lnTo>
                  <a:close/>
                  <a:moveTo>
                    <a:pt x="24796" y="3864"/>
                  </a:moveTo>
                  <a:lnTo>
                    <a:pt x="24656" y="3934"/>
                  </a:lnTo>
                  <a:lnTo>
                    <a:pt x="24304" y="4285"/>
                  </a:lnTo>
                  <a:lnTo>
                    <a:pt x="23813" y="4566"/>
                  </a:lnTo>
                  <a:lnTo>
                    <a:pt x="23742" y="4707"/>
                  </a:lnTo>
                  <a:lnTo>
                    <a:pt x="23742" y="4847"/>
                  </a:lnTo>
                  <a:lnTo>
                    <a:pt x="23813" y="4917"/>
                  </a:lnTo>
                  <a:lnTo>
                    <a:pt x="23883" y="4988"/>
                  </a:lnTo>
                  <a:lnTo>
                    <a:pt x="24023" y="4988"/>
                  </a:lnTo>
                  <a:lnTo>
                    <a:pt x="24585" y="4566"/>
                  </a:lnTo>
                  <a:lnTo>
                    <a:pt x="24796" y="4355"/>
                  </a:lnTo>
                  <a:lnTo>
                    <a:pt x="25007" y="4145"/>
                  </a:lnTo>
                  <a:lnTo>
                    <a:pt x="25007" y="4004"/>
                  </a:lnTo>
                  <a:lnTo>
                    <a:pt x="24937" y="3864"/>
                  </a:lnTo>
                  <a:close/>
                  <a:moveTo>
                    <a:pt x="9624" y="4145"/>
                  </a:moveTo>
                  <a:lnTo>
                    <a:pt x="8570" y="4636"/>
                  </a:lnTo>
                  <a:lnTo>
                    <a:pt x="8500" y="4777"/>
                  </a:lnTo>
                  <a:lnTo>
                    <a:pt x="8500" y="4917"/>
                  </a:lnTo>
                  <a:lnTo>
                    <a:pt x="8570" y="4988"/>
                  </a:lnTo>
                  <a:lnTo>
                    <a:pt x="8640" y="5058"/>
                  </a:lnTo>
                  <a:lnTo>
                    <a:pt x="8710" y="5058"/>
                  </a:lnTo>
                  <a:lnTo>
                    <a:pt x="9834" y="4496"/>
                  </a:lnTo>
                  <a:lnTo>
                    <a:pt x="9905" y="4426"/>
                  </a:lnTo>
                  <a:lnTo>
                    <a:pt x="9905" y="4215"/>
                  </a:lnTo>
                  <a:lnTo>
                    <a:pt x="9834" y="4145"/>
                  </a:lnTo>
                  <a:close/>
                  <a:moveTo>
                    <a:pt x="18404" y="4215"/>
                  </a:moveTo>
                  <a:lnTo>
                    <a:pt x="18334" y="4355"/>
                  </a:lnTo>
                  <a:lnTo>
                    <a:pt x="18334" y="4496"/>
                  </a:lnTo>
                  <a:lnTo>
                    <a:pt x="18404" y="4636"/>
                  </a:lnTo>
                  <a:lnTo>
                    <a:pt x="19528" y="5058"/>
                  </a:lnTo>
                  <a:lnTo>
                    <a:pt x="19598" y="5058"/>
                  </a:lnTo>
                  <a:lnTo>
                    <a:pt x="19739" y="4988"/>
                  </a:lnTo>
                  <a:lnTo>
                    <a:pt x="19809" y="4917"/>
                  </a:lnTo>
                  <a:lnTo>
                    <a:pt x="19809" y="4777"/>
                  </a:lnTo>
                  <a:lnTo>
                    <a:pt x="19668" y="4636"/>
                  </a:lnTo>
                  <a:lnTo>
                    <a:pt x="18544" y="4215"/>
                  </a:lnTo>
                  <a:close/>
                  <a:moveTo>
                    <a:pt x="21003" y="4988"/>
                  </a:moveTo>
                  <a:lnTo>
                    <a:pt x="20933" y="5128"/>
                  </a:lnTo>
                  <a:lnTo>
                    <a:pt x="21003" y="5269"/>
                  </a:lnTo>
                  <a:lnTo>
                    <a:pt x="21143" y="5339"/>
                  </a:lnTo>
                  <a:lnTo>
                    <a:pt x="21776" y="5409"/>
                  </a:lnTo>
                  <a:lnTo>
                    <a:pt x="22408" y="5339"/>
                  </a:lnTo>
                  <a:lnTo>
                    <a:pt x="22548" y="5269"/>
                  </a:lnTo>
                  <a:lnTo>
                    <a:pt x="22548" y="5128"/>
                  </a:lnTo>
                  <a:lnTo>
                    <a:pt x="22478" y="4988"/>
                  </a:lnTo>
                  <a:close/>
                  <a:moveTo>
                    <a:pt x="7095" y="5198"/>
                  </a:moveTo>
                  <a:lnTo>
                    <a:pt x="5971" y="5550"/>
                  </a:lnTo>
                  <a:lnTo>
                    <a:pt x="5830" y="5690"/>
                  </a:lnTo>
                  <a:lnTo>
                    <a:pt x="5830" y="5830"/>
                  </a:lnTo>
                  <a:lnTo>
                    <a:pt x="5901" y="5901"/>
                  </a:lnTo>
                  <a:lnTo>
                    <a:pt x="6041" y="5971"/>
                  </a:lnTo>
                  <a:lnTo>
                    <a:pt x="6111" y="5971"/>
                  </a:lnTo>
                  <a:lnTo>
                    <a:pt x="7235" y="5620"/>
                  </a:lnTo>
                  <a:lnTo>
                    <a:pt x="7376" y="5479"/>
                  </a:lnTo>
                  <a:lnTo>
                    <a:pt x="7376" y="5339"/>
                  </a:lnTo>
                  <a:lnTo>
                    <a:pt x="7235" y="5198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598275" y="12433100"/>
              <a:ext cx="101875" cy="149275"/>
            </a:xfrm>
            <a:custGeom>
              <a:rect b="b" l="l" r="r" t="t"/>
              <a:pathLst>
                <a:path extrusionOk="0" h="5971" w="4075">
                  <a:moveTo>
                    <a:pt x="2108" y="1054"/>
                  </a:moveTo>
                  <a:lnTo>
                    <a:pt x="2529" y="1194"/>
                  </a:lnTo>
                  <a:lnTo>
                    <a:pt x="2810" y="1405"/>
                  </a:lnTo>
                  <a:lnTo>
                    <a:pt x="2951" y="1756"/>
                  </a:lnTo>
                  <a:lnTo>
                    <a:pt x="3021" y="2107"/>
                  </a:lnTo>
                  <a:lnTo>
                    <a:pt x="2880" y="2458"/>
                  </a:lnTo>
                  <a:lnTo>
                    <a:pt x="2670" y="2739"/>
                  </a:lnTo>
                  <a:lnTo>
                    <a:pt x="2318" y="2950"/>
                  </a:lnTo>
                  <a:lnTo>
                    <a:pt x="1967" y="2950"/>
                  </a:lnTo>
                  <a:lnTo>
                    <a:pt x="1546" y="2880"/>
                  </a:lnTo>
                  <a:lnTo>
                    <a:pt x="1265" y="2669"/>
                  </a:lnTo>
                  <a:lnTo>
                    <a:pt x="1124" y="2318"/>
                  </a:lnTo>
                  <a:lnTo>
                    <a:pt x="1054" y="1897"/>
                  </a:lnTo>
                  <a:lnTo>
                    <a:pt x="1194" y="1545"/>
                  </a:lnTo>
                  <a:lnTo>
                    <a:pt x="1405" y="1264"/>
                  </a:lnTo>
                  <a:lnTo>
                    <a:pt x="1756" y="1124"/>
                  </a:lnTo>
                  <a:lnTo>
                    <a:pt x="2108" y="1054"/>
                  </a:lnTo>
                  <a:close/>
                  <a:moveTo>
                    <a:pt x="1827" y="0"/>
                  </a:moveTo>
                  <a:lnTo>
                    <a:pt x="1405" y="70"/>
                  </a:lnTo>
                  <a:lnTo>
                    <a:pt x="1054" y="281"/>
                  </a:lnTo>
                  <a:lnTo>
                    <a:pt x="773" y="492"/>
                  </a:lnTo>
                  <a:lnTo>
                    <a:pt x="492" y="702"/>
                  </a:lnTo>
                  <a:lnTo>
                    <a:pt x="281" y="1054"/>
                  </a:lnTo>
                  <a:lnTo>
                    <a:pt x="141" y="1405"/>
                  </a:lnTo>
                  <a:lnTo>
                    <a:pt x="0" y="1826"/>
                  </a:lnTo>
                  <a:lnTo>
                    <a:pt x="71" y="2318"/>
                  </a:lnTo>
                  <a:lnTo>
                    <a:pt x="211" y="2810"/>
                  </a:lnTo>
                  <a:lnTo>
                    <a:pt x="1686" y="5971"/>
                  </a:lnTo>
                  <a:lnTo>
                    <a:pt x="3653" y="3161"/>
                  </a:lnTo>
                  <a:lnTo>
                    <a:pt x="3934" y="2739"/>
                  </a:lnTo>
                  <a:lnTo>
                    <a:pt x="4074" y="2248"/>
                  </a:lnTo>
                  <a:lnTo>
                    <a:pt x="4074" y="1826"/>
                  </a:lnTo>
                  <a:lnTo>
                    <a:pt x="3934" y="1405"/>
                  </a:lnTo>
                  <a:lnTo>
                    <a:pt x="3793" y="1054"/>
                  </a:lnTo>
                  <a:lnTo>
                    <a:pt x="3583" y="773"/>
                  </a:lnTo>
                  <a:lnTo>
                    <a:pt x="3302" y="492"/>
                  </a:lnTo>
                  <a:lnTo>
                    <a:pt x="3021" y="281"/>
                  </a:lnTo>
                  <a:lnTo>
                    <a:pt x="2670" y="70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"/>
          <p:cNvSpPr txBox="1"/>
          <p:nvPr/>
        </p:nvSpPr>
        <p:spPr>
          <a:xfrm>
            <a:off x="270976" y="355003"/>
            <a:ext cx="7407000" cy="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101825" lIns="101825" spcFirstLastPara="1" rIns="101825" wrap="square" tIns="1018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rgbClr val="000000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Additional Assets</a:t>
            </a:r>
            <a:endParaRPr sz="5800">
              <a:solidFill>
                <a:srgbClr val="000000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grpSp>
        <p:nvGrpSpPr>
          <p:cNvPr id="292" name="Google Shape;292;p25"/>
          <p:cNvGrpSpPr/>
          <p:nvPr/>
        </p:nvGrpSpPr>
        <p:grpSpPr>
          <a:xfrm>
            <a:off x="756950" y="2055700"/>
            <a:ext cx="593975" cy="831550"/>
            <a:chOff x="756950" y="3150050"/>
            <a:chExt cx="593975" cy="831550"/>
          </a:xfrm>
        </p:grpSpPr>
        <p:sp>
          <p:nvSpPr>
            <p:cNvPr id="293" name="Google Shape;293;p25"/>
            <p:cNvSpPr/>
            <p:nvPr/>
          </p:nvSpPr>
          <p:spPr>
            <a:xfrm>
              <a:off x="962850" y="3593525"/>
              <a:ext cx="182175" cy="47550"/>
            </a:xfrm>
            <a:custGeom>
              <a:rect b="b" l="l" r="r" t="t"/>
              <a:pathLst>
                <a:path extrusionOk="0" h="1902" w="7287">
                  <a:moveTo>
                    <a:pt x="476" y="1"/>
                  </a:moveTo>
                  <a:lnTo>
                    <a:pt x="159" y="317"/>
                  </a:lnTo>
                  <a:lnTo>
                    <a:pt x="1" y="634"/>
                  </a:lnTo>
                  <a:lnTo>
                    <a:pt x="1" y="951"/>
                  </a:lnTo>
                  <a:lnTo>
                    <a:pt x="1" y="1268"/>
                  </a:lnTo>
                  <a:lnTo>
                    <a:pt x="159" y="1585"/>
                  </a:lnTo>
                  <a:lnTo>
                    <a:pt x="476" y="1901"/>
                  </a:lnTo>
                  <a:lnTo>
                    <a:pt x="6811" y="1901"/>
                  </a:lnTo>
                  <a:lnTo>
                    <a:pt x="7128" y="1585"/>
                  </a:lnTo>
                  <a:lnTo>
                    <a:pt x="7287" y="1268"/>
                  </a:lnTo>
                  <a:lnTo>
                    <a:pt x="7287" y="951"/>
                  </a:lnTo>
                  <a:lnTo>
                    <a:pt x="7287" y="634"/>
                  </a:lnTo>
                  <a:lnTo>
                    <a:pt x="7128" y="317"/>
                  </a:lnTo>
                  <a:lnTo>
                    <a:pt x="6811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756950" y="3150050"/>
              <a:ext cx="593975" cy="831550"/>
            </a:xfrm>
            <a:custGeom>
              <a:rect b="b" l="l" r="r" t="t"/>
              <a:pathLst>
                <a:path extrusionOk="0" h="33262" w="23759">
                  <a:moveTo>
                    <a:pt x="11880" y="1742"/>
                  </a:moveTo>
                  <a:lnTo>
                    <a:pt x="12196" y="1901"/>
                  </a:lnTo>
                  <a:lnTo>
                    <a:pt x="12355" y="2217"/>
                  </a:lnTo>
                  <a:lnTo>
                    <a:pt x="12355" y="2693"/>
                  </a:lnTo>
                  <a:lnTo>
                    <a:pt x="11404" y="2693"/>
                  </a:lnTo>
                  <a:lnTo>
                    <a:pt x="11404" y="2217"/>
                  </a:lnTo>
                  <a:lnTo>
                    <a:pt x="11563" y="1901"/>
                  </a:lnTo>
                  <a:lnTo>
                    <a:pt x="11880" y="1742"/>
                  </a:lnTo>
                  <a:close/>
                  <a:moveTo>
                    <a:pt x="20116" y="4435"/>
                  </a:moveTo>
                  <a:lnTo>
                    <a:pt x="22017" y="7761"/>
                  </a:lnTo>
                  <a:lnTo>
                    <a:pt x="20116" y="10929"/>
                  </a:lnTo>
                  <a:lnTo>
                    <a:pt x="3168" y="10929"/>
                  </a:lnTo>
                  <a:lnTo>
                    <a:pt x="3168" y="4435"/>
                  </a:lnTo>
                  <a:close/>
                  <a:moveTo>
                    <a:pt x="12355" y="12671"/>
                  </a:moveTo>
                  <a:lnTo>
                    <a:pt x="12355" y="13622"/>
                  </a:lnTo>
                  <a:lnTo>
                    <a:pt x="11404" y="13622"/>
                  </a:lnTo>
                  <a:lnTo>
                    <a:pt x="11404" y="12671"/>
                  </a:lnTo>
                  <a:close/>
                  <a:moveTo>
                    <a:pt x="20591" y="15522"/>
                  </a:moveTo>
                  <a:lnTo>
                    <a:pt x="20591" y="21858"/>
                  </a:lnTo>
                  <a:lnTo>
                    <a:pt x="3643" y="21858"/>
                  </a:lnTo>
                  <a:lnTo>
                    <a:pt x="1743" y="18690"/>
                  </a:lnTo>
                  <a:lnTo>
                    <a:pt x="3643" y="15522"/>
                  </a:lnTo>
                  <a:close/>
                  <a:moveTo>
                    <a:pt x="12355" y="23759"/>
                  </a:moveTo>
                  <a:lnTo>
                    <a:pt x="12355" y="31044"/>
                  </a:lnTo>
                  <a:lnTo>
                    <a:pt x="12196" y="31361"/>
                  </a:lnTo>
                  <a:lnTo>
                    <a:pt x="11880" y="31520"/>
                  </a:lnTo>
                  <a:lnTo>
                    <a:pt x="11563" y="31361"/>
                  </a:lnTo>
                  <a:lnTo>
                    <a:pt x="11404" y="31044"/>
                  </a:lnTo>
                  <a:lnTo>
                    <a:pt x="11404" y="23759"/>
                  </a:lnTo>
                  <a:close/>
                  <a:moveTo>
                    <a:pt x="11880" y="0"/>
                  </a:moveTo>
                  <a:lnTo>
                    <a:pt x="10929" y="158"/>
                  </a:lnTo>
                  <a:lnTo>
                    <a:pt x="10296" y="634"/>
                  </a:lnTo>
                  <a:lnTo>
                    <a:pt x="9820" y="1267"/>
                  </a:lnTo>
                  <a:lnTo>
                    <a:pt x="9662" y="2217"/>
                  </a:lnTo>
                  <a:lnTo>
                    <a:pt x="9662" y="2693"/>
                  </a:lnTo>
                  <a:lnTo>
                    <a:pt x="3010" y="2693"/>
                  </a:lnTo>
                  <a:lnTo>
                    <a:pt x="2376" y="2851"/>
                  </a:lnTo>
                  <a:lnTo>
                    <a:pt x="1901" y="3168"/>
                  </a:lnTo>
                  <a:lnTo>
                    <a:pt x="1584" y="3643"/>
                  </a:lnTo>
                  <a:lnTo>
                    <a:pt x="1426" y="4277"/>
                  </a:lnTo>
                  <a:lnTo>
                    <a:pt x="1426" y="11087"/>
                  </a:lnTo>
                  <a:lnTo>
                    <a:pt x="1584" y="11721"/>
                  </a:lnTo>
                  <a:lnTo>
                    <a:pt x="1901" y="12196"/>
                  </a:lnTo>
                  <a:lnTo>
                    <a:pt x="2376" y="12513"/>
                  </a:lnTo>
                  <a:lnTo>
                    <a:pt x="3010" y="12671"/>
                  </a:lnTo>
                  <a:lnTo>
                    <a:pt x="9662" y="12671"/>
                  </a:lnTo>
                  <a:lnTo>
                    <a:pt x="9662" y="13622"/>
                  </a:lnTo>
                  <a:lnTo>
                    <a:pt x="3485" y="13622"/>
                  </a:lnTo>
                  <a:lnTo>
                    <a:pt x="3168" y="13780"/>
                  </a:lnTo>
                  <a:lnTo>
                    <a:pt x="2693" y="13938"/>
                  </a:lnTo>
                  <a:lnTo>
                    <a:pt x="2376" y="14097"/>
                  </a:lnTo>
                  <a:lnTo>
                    <a:pt x="2218" y="14413"/>
                  </a:lnTo>
                  <a:lnTo>
                    <a:pt x="159" y="17898"/>
                  </a:lnTo>
                  <a:lnTo>
                    <a:pt x="0" y="18215"/>
                  </a:lnTo>
                  <a:lnTo>
                    <a:pt x="0" y="18690"/>
                  </a:lnTo>
                  <a:lnTo>
                    <a:pt x="0" y="19165"/>
                  </a:lnTo>
                  <a:lnTo>
                    <a:pt x="159" y="19482"/>
                  </a:lnTo>
                  <a:lnTo>
                    <a:pt x="2218" y="22967"/>
                  </a:lnTo>
                  <a:lnTo>
                    <a:pt x="2376" y="23283"/>
                  </a:lnTo>
                  <a:lnTo>
                    <a:pt x="2693" y="23442"/>
                  </a:lnTo>
                  <a:lnTo>
                    <a:pt x="3168" y="23600"/>
                  </a:lnTo>
                  <a:lnTo>
                    <a:pt x="3485" y="23759"/>
                  </a:lnTo>
                  <a:lnTo>
                    <a:pt x="9662" y="23759"/>
                  </a:lnTo>
                  <a:lnTo>
                    <a:pt x="9662" y="31044"/>
                  </a:lnTo>
                  <a:lnTo>
                    <a:pt x="9820" y="31995"/>
                  </a:lnTo>
                  <a:lnTo>
                    <a:pt x="10296" y="32628"/>
                  </a:lnTo>
                  <a:lnTo>
                    <a:pt x="10929" y="33104"/>
                  </a:lnTo>
                  <a:lnTo>
                    <a:pt x="11880" y="33262"/>
                  </a:lnTo>
                  <a:lnTo>
                    <a:pt x="12830" y="33104"/>
                  </a:lnTo>
                  <a:lnTo>
                    <a:pt x="13463" y="32628"/>
                  </a:lnTo>
                  <a:lnTo>
                    <a:pt x="13939" y="31995"/>
                  </a:lnTo>
                  <a:lnTo>
                    <a:pt x="14097" y="31044"/>
                  </a:lnTo>
                  <a:lnTo>
                    <a:pt x="14097" y="23759"/>
                  </a:lnTo>
                  <a:lnTo>
                    <a:pt x="20749" y="23759"/>
                  </a:lnTo>
                  <a:lnTo>
                    <a:pt x="21383" y="23600"/>
                  </a:lnTo>
                  <a:lnTo>
                    <a:pt x="21858" y="23283"/>
                  </a:lnTo>
                  <a:lnTo>
                    <a:pt x="22175" y="22808"/>
                  </a:lnTo>
                  <a:lnTo>
                    <a:pt x="22333" y="22175"/>
                  </a:lnTo>
                  <a:lnTo>
                    <a:pt x="22333" y="15205"/>
                  </a:lnTo>
                  <a:lnTo>
                    <a:pt x="22175" y="14572"/>
                  </a:lnTo>
                  <a:lnTo>
                    <a:pt x="21858" y="14097"/>
                  </a:lnTo>
                  <a:lnTo>
                    <a:pt x="21383" y="13780"/>
                  </a:lnTo>
                  <a:lnTo>
                    <a:pt x="20749" y="13622"/>
                  </a:lnTo>
                  <a:lnTo>
                    <a:pt x="14097" y="13622"/>
                  </a:lnTo>
                  <a:lnTo>
                    <a:pt x="14097" y="12671"/>
                  </a:lnTo>
                  <a:lnTo>
                    <a:pt x="20591" y="12671"/>
                  </a:lnTo>
                  <a:lnTo>
                    <a:pt x="21066" y="12513"/>
                  </a:lnTo>
                  <a:lnTo>
                    <a:pt x="21383" y="12196"/>
                  </a:lnTo>
                  <a:lnTo>
                    <a:pt x="21541" y="11879"/>
                  </a:lnTo>
                  <a:lnTo>
                    <a:pt x="23600" y="8553"/>
                  </a:lnTo>
                  <a:lnTo>
                    <a:pt x="23759" y="8078"/>
                  </a:lnTo>
                  <a:lnTo>
                    <a:pt x="23759" y="7761"/>
                  </a:lnTo>
                  <a:lnTo>
                    <a:pt x="23759" y="7286"/>
                  </a:lnTo>
                  <a:lnTo>
                    <a:pt x="23600" y="6969"/>
                  </a:lnTo>
                  <a:lnTo>
                    <a:pt x="21541" y="3485"/>
                  </a:lnTo>
                  <a:lnTo>
                    <a:pt x="21383" y="3168"/>
                  </a:lnTo>
                  <a:lnTo>
                    <a:pt x="21066" y="2851"/>
                  </a:lnTo>
                  <a:lnTo>
                    <a:pt x="20591" y="2693"/>
                  </a:lnTo>
                  <a:lnTo>
                    <a:pt x="14097" y="2693"/>
                  </a:lnTo>
                  <a:lnTo>
                    <a:pt x="14097" y="2217"/>
                  </a:lnTo>
                  <a:lnTo>
                    <a:pt x="13939" y="1267"/>
                  </a:lnTo>
                  <a:lnTo>
                    <a:pt x="13463" y="634"/>
                  </a:lnTo>
                  <a:lnTo>
                    <a:pt x="12830" y="158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962850" y="3320300"/>
              <a:ext cx="182175" cy="47550"/>
            </a:xfrm>
            <a:custGeom>
              <a:rect b="b" l="l" r="r" t="t"/>
              <a:pathLst>
                <a:path extrusionOk="0" h="1902" w="7287">
                  <a:moveTo>
                    <a:pt x="476" y="1"/>
                  </a:moveTo>
                  <a:lnTo>
                    <a:pt x="159" y="159"/>
                  </a:lnTo>
                  <a:lnTo>
                    <a:pt x="1" y="476"/>
                  </a:lnTo>
                  <a:lnTo>
                    <a:pt x="1" y="951"/>
                  </a:lnTo>
                  <a:lnTo>
                    <a:pt x="1" y="1268"/>
                  </a:lnTo>
                  <a:lnTo>
                    <a:pt x="159" y="1585"/>
                  </a:lnTo>
                  <a:lnTo>
                    <a:pt x="476" y="1743"/>
                  </a:lnTo>
                  <a:lnTo>
                    <a:pt x="951" y="1901"/>
                  </a:lnTo>
                  <a:lnTo>
                    <a:pt x="6336" y="1901"/>
                  </a:lnTo>
                  <a:lnTo>
                    <a:pt x="6811" y="1743"/>
                  </a:lnTo>
                  <a:lnTo>
                    <a:pt x="7128" y="1585"/>
                  </a:lnTo>
                  <a:lnTo>
                    <a:pt x="7287" y="1268"/>
                  </a:lnTo>
                  <a:lnTo>
                    <a:pt x="7287" y="951"/>
                  </a:lnTo>
                  <a:lnTo>
                    <a:pt x="7287" y="476"/>
                  </a:lnTo>
                  <a:lnTo>
                    <a:pt x="7128" y="159"/>
                  </a:lnTo>
                  <a:lnTo>
                    <a:pt x="6811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Google Shape;296;p25"/>
          <p:cNvGrpSpPr/>
          <p:nvPr/>
        </p:nvGrpSpPr>
        <p:grpSpPr>
          <a:xfrm>
            <a:off x="721300" y="3596025"/>
            <a:ext cx="665275" cy="665275"/>
            <a:chOff x="721300" y="4690375"/>
            <a:chExt cx="665275" cy="665275"/>
          </a:xfrm>
        </p:grpSpPr>
        <p:sp>
          <p:nvSpPr>
            <p:cNvPr id="297" name="Google Shape;297;p25"/>
            <p:cNvSpPr/>
            <p:nvPr/>
          </p:nvSpPr>
          <p:spPr>
            <a:xfrm>
              <a:off x="1093525" y="4777500"/>
              <a:ext cx="122775" cy="122775"/>
            </a:xfrm>
            <a:custGeom>
              <a:rect b="b" l="l" r="r" t="t"/>
              <a:pathLst>
                <a:path extrusionOk="0" h="4911" w="4911">
                  <a:moveTo>
                    <a:pt x="2376" y="1426"/>
                  </a:moveTo>
                  <a:lnTo>
                    <a:pt x="2693" y="1584"/>
                  </a:lnTo>
                  <a:lnTo>
                    <a:pt x="3010" y="1743"/>
                  </a:lnTo>
                  <a:lnTo>
                    <a:pt x="3327" y="2059"/>
                  </a:lnTo>
                  <a:lnTo>
                    <a:pt x="3327" y="2376"/>
                  </a:lnTo>
                  <a:lnTo>
                    <a:pt x="3327" y="2851"/>
                  </a:lnTo>
                  <a:lnTo>
                    <a:pt x="3010" y="3010"/>
                  </a:lnTo>
                  <a:lnTo>
                    <a:pt x="2693" y="3326"/>
                  </a:lnTo>
                  <a:lnTo>
                    <a:pt x="2060" y="3326"/>
                  </a:lnTo>
                  <a:lnTo>
                    <a:pt x="1743" y="3010"/>
                  </a:lnTo>
                  <a:lnTo>
                    <a:pt x="1584" y="2851"/>
                  </a:lnTo>
                  <a:lnTo>
                    <a:pt x="1426" y="2376"/>
                  </a:lnTo>
                  <a:lnTo>
                    <a:pt x="1584" y="2059"/>
                  </a:lnTo>
                  <a:lnTo>
                    <a:pt x="1743" y="1743"/>
                  </a:lnTo>
                  <a:lnTo>
                    <a:pt x="2060" y="1584"/>
                  </a:lnTo>
                  <a:lnTo>
                    <a:pt x="2376" y="1426"/>
                  </a:lnTo>
                  <a:close/>
                  <a:moveTo>
                    <a:pt x="1901" y="0"/>
                  </a:moveTo>
                  <a:lnTo>
                    <a:pt x="1426" y="159"/>
                  </a:lnTo>
                  <a:lnTo>
                    <a:pt x="634" y="634"/>
                  </a:lnTo>
                  <a:lnTo>
                    <a:pt x="159" y="1426"/>
                  </a:lnTo>
                  <a:lnTo>
                    <a:pt x="0" y="1901"/>
                  </a:lnTo>
                  <a:lnTo>
                    <a:pt x="0" y="2376"/>
                  </a:lnTo>
                  <a:lnTo>
                    <a:pt x="0" y="2851"/>
                  </a:lnTo>
                  <a:lnTo>
                    <a:pt x="159" y="3326"/>
                  </a:lnTo>
                  <a:lnTo>
                    <a:pt x="634" y="4118"/>
                  </a:lnTo>
                  <a:lnTo>
                    <a:pt x="1426" y="4752"/>
                  </a:lnTo>
                  <a:lnTo>
                    <a:pt x="1901" y="4910"/>
                  </a:lnTo>
                  <a:lnTo>
                    <a:pt x="2851" y="4910"/>
                  </a:lnTo>
                  <a:lnTo>
                    <a:pt x="3327" y="4752"/>
                  </a:lnTo>
                  <a:lnTo>
                    <a:pt x="4119" y="4118"/>
                  </a:lnTo>
                  <a:lnTo>
                    <a:pt x="4752" y="3326"/>
                  </a:lnTo>
                  <a:lnTo>
                    <a:pt x="4911" y="2851"/>
                  </a:lnTo>
                  <a:lnTo>
                    <a:pt x="4911" y="2376"/>
                  </a:lnTo>
                  <a:lnTo>
                    <a:pt x="4911" y="1901"/>
                  </a:lnTo>
                  <a:lnTo>
                    <a:pt x="4752" y="1426"/>
                  </a:lnTo>
                  <a:lnTo>
                    <a:pt x="4119" y="634"/>
                  </a:lnTo>
                  <a:lnTo>
                    <a:pt x="3327" y="159"/>
                  </a:lnTo>
                  <a:lnTo>
                    <a:pt x="2851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721300" y="4690375"/>
              <a:ext cx="665275" cy="665275"/>
            </a:xfrm>
            <a:custGeom>
              <a:rect b="b" l="l" r="r" t="t"/>
              <a:pathLst>
                <a:path extrusionOk="0" h="26611" w="26611">
                  <a:moveTo>
                    <a:pt x="18216" y="1585"/>
                  </a:moveTo>
                  <a:lnTo>
                    <a:pt x="19008" y="1901"/>
                  </a:lnTo>
                  <a:lnTo>
                    <a:pt x="19800" y="2218"/>
                  </a:lnTo>
                  <a:lnTo>
                    <a:pt x="20433" y="2852"/>
                  </a:lnTo>
                  <a:lnTo>
                    <a:pt x="20908" y="3485"/>
                  </a:lnTo>
                  <a:lnTo>
                    <a:pt x="21383" y="4277"/>
                  </a:lnTo>
                  <a:lnTo>
                    <a:pt x="21542" y="5069"/>
                  </a:lnTo>
                  <a:lnTo>
                    <a:pt x="21700" y="5861"/>
                  </a:lnTo>
                  <a:lnTo>
                    <a:pt x="21542" y="6811"/>
                  </a:lnTo>
                  <a:lnTo>
                    <a:pt x="21225" y="7920"/>
                  </a:lnTo>
                  <a:lnTo>
                    <a:pt x="20591" y="9029"/>
                  </a:lnTo>
                  <a:lnTo>
                    <a:pt x="19958" y="10296"/>
                  </a:lnTo>
                  <a:lnTo>
                    <a:pt x="18532" y="12672"/>
                  </a:lnTo>
                  <a:lnTo>
                    <a:pt x="17265" y="14414"/>
                  </a:lnTo>
                  <a:lnTo>
                    <a:pt x="15998" y="12672"/>
                  </a:lnTo>
                  <a:lnTo>
                    <a:pt x="14573" y="10296"/>
                  </a:lnTo>
                  <a:lnTo>
                    <a:pt x="13939" y="9029"/>
                  </a:lnTo>
                  <a:lnTo>
                    <a:pt x="13464" y="7920"/>
                  </a:lnTo>
                  <a:lnTo>
                    <a:pt x="12989" y="6811"/>
                  </a:lnTo>
                  <a:lnTo>
                    <a:pt x="12989" y="5861"/>
                  </a:lnTo>
                  <a:lnTo>
                    <a:pt x="12989" y="5069"/>
                  </a:lnTo>
                  <a:lnTo>
                    <a:pt x="13306" y="4277"/>
                  </a:lnTo>
                  <a:lnTo>
                    <a:pt x="13622" y="3485"/>
                  </a:lnTo>
                  <a:lnTo>
                    <a:pt x="14256" y="2852"/>
                  </a:lnTo>
                  <a:lnTo>
                    <a:pt x="14889" y="2218"/>
                  </a:lnTo>
                  <a:lnTo>
                    <a:pt x="15523" y="1901"/>
                  </a:lnTo>
                  <a:lnTo>
                    <a:pt x="16473" y="1585"/>
                  </a:lnTo>
                  <a:close/>
                  <a:moveTo>
                    <a:pt x="6812" y="6020"/>
                  </a:moveTo>
                  <a:lnTo>
                    <a:pt x="6812" y="18216"/>
                  </a:lnTo>
                  <a:lnTo>
                    <a:pt x="1585" y="18216"/>
                  </a:lnTo>
                  <a:lnTo>
                    <a:pt x="1585" y="6495"/>
                  </a:lnTo>
                  <a:lnTo>
                    <a:pt x="1585" y="6178"/>
                  </a:lnTo>
                  <a:lnTo>
                    <a:pt x="1901" y="6020"/>
                  </a:lnTo>
                  <a:close/>
                  <a:moveTo>
                    <a:pt x="24710" y="6020"/>
                  </a:moveTo>
                  <a:lnTo>
                    <a:pt x="25026" y="6178"/>
                  </a:lnTo>
                  <a:lnTo>
                    <a:pt x="25026" y="6495"/>
                  </a:lnTo>
                  <a:lnTo>
                    <a:pt x="25026" y="18216"/>
                  </a:lnTo>
                  <a:lnTo>
                    <a:pt x="8395" y="18216"/>
                  </a:lnTo>
                  <a:lnTo>
                    <a:pt x="8395" y="6020"/>
                  </a:lnTo>
                  <a:lnTo>
                    <a:pt x="11405" y="6020"/>
                  </a:lnTo>
                  <a:lnTo>
                    <a:pt x="11722" y="7445"/>
                  </a:lnTo>
                  <a:lnTo>
                    <a:pt x="12355" y="9029"/>
                  </a:lnTo>
                  <a:lnTo>
                    <a:pt x="13147" y="10771"/>
                  </a:lnTo>
                  <a:lnTo>
                    <a:pt x="14097" y="12514"/>
                  </a:lnTo>
                  <a:lnTo>
                    <a:pt x="15048" y="13939"/>
                  </a:lnTo>
                  <a:lnTo>
                    <a:pt x="15998" y="15206"/>
                  </a:lnTo>
                  <a:lnTo>
                    <a:pt x="16790" y="15998"/>
                  </a:lnTo>
                  <a:lnTo>
                    <a:pt x="17265" y="16315"/>
                  </a:lnTo>
                  <a:lnTo>
                    <a:pt x="17582" y="16315"/>
                  </a:lnTo>
                  <a:lnTo>
                    <a:pt x="17899" y="15998"/>
                  </a:lnTo>
                  <a:lnTo>
                    <a:pt x="18849" y="14889"/>
                  </a:lnTo>
                  <a:lnTo>
                    <a:pt x="20591" y="12355"/>
                  </a:lnTo>
                  <a:lnTo>
                    <a:pt x="21383" y="11088"/>
                  </a:lnTo>
                  <a:lnTo>
                    <a:pt x="22175" y="9504"/>
                  </a:lnTo>
                  <a:lnTo>
                    <a:pt x="22809" y="7762"/>
                  </a:lnTo>
                  <a:lnTo>
                    <a:pt x="23126" y="6811"/>
                  </a:lnTo>
                  <a:lnTo>
                    <a:pt x="23126" y="6020"/>
                  </a:lnTo>
                  <a:close/>
                  <a:moveTo>
                    <a:pt x="6812" y="19799"/>
                  </a:moveTo>
                  <a:lnTo>
                    <a:pt x="6812" y="25026"/>
                  </a:lnTo>
                  <a:lnTo>
                    <a:pt x="1585" y="25026"/>
                  </a:lnTo>
                  <a:lnTo>
                    <a:pt x="1585" y="24710"/>
                  </a:lnTo>
                  <a:lnTo>
                    <a:pt x="1585" y="19799"/>
                  </a:lnTo>
                  <a:close/>
                  <a:moveTo>
                    <a:pt x="25026" y="19799"/>
                  </a:moveTo>
                  <a:lnTo>
                    <a:pt x="25026" y="24710"/>
                  </a:lnTo>
                  <a:lnTo>
                    <a:pt x="25026" y="25026"/>
                  </a:lnTo>
                  <a:lnTo>
                    <a:pt x="8395" y="25026"/>
                  </a:lnTo>
                  <a:lnTo>
                    <a:pt x="8395" y="19799"/>
                  </a:lnTo>
                  <a:close/>
                  <a:moveTo>
                    <a:pt x="17265" y="1"/>
                  </a:moveTo>
                  <a:lnTo>
                    <a:pt x="16315" y="159"/>
                  </a:lnTo>
                  <a:lnTo>
                    <a:pt x="15365" y="318"/>
                  </a:lnTo>
                  <a:lnTo>
                    <a:pt x="14414" y="793"/>
                  </a:lnTo>
                  <a:lnTo>
                    <a:pt x="13622" y="1268"/>
                  </a:lnTo>
                  <a:lnTo>
                    <a:pt x="12989" y="1901"/>
                  </a:lnTo>
                  <a:lnTo>
                    <a:pt x="12355" y="2693"/>
                  </a:lnTo>
                  <a:lnTo>
                    <a:pt x="11880" y="3644"/>
                  </a:lnTo>
                  <a:lnTo>
                    <a:pt x="11563" y="4594"/>
                  </a:lnTo>
                  <a:lnTo>
                    <a:pt x="1901" y="4594"/>
                  </a:lnTo>
                  <a:lnTo>
                    <a:pt x="1110" y="4752"/>
                  </a:lnTo>
                  <a:lnTo>
                    <a:pt x="634" y="5069"/>
                  </a:lnTo>
                  <a:lnTo>
                    <a:pt x="159" y="5703"/>
                  </a:lnTo>
                  <a:lnTo>
                    <a:pt x="1" y="6495"/>
                  </a:lnTo>
                  <a:lnTo>
                    <a:pt x="1" y="24710"/>
                  </a:lnTo>
                  <a:lnTo>
                    <a:pt x="159" y="25502"/>
                  </a:lnTo>
                  <a:lnTo>
                    <a:pt x="634" y="25977"/>
                  </a:lnTo>
                  <a:lnTo>
                    <a:pt x="1110" y="26452"/>
                  </a:lnTo>
                  <a:lnTo>
                    <a:pt x="1901" y="26610"/>
                  </a:lnTo>
                  <a:lnTo>
                    <a:pt x="24710" y="26610"/>
                  </a:lnTo>
                  <a:lnTo>
                    <a:pt x="25502" y="26452"/>
                  </a:lnTo>
                  <a:lnTo>
                    <a:pt x="25977" y="25977"/>
                  </a:lnTo>
                  <a:lnTo>
                    <a:pt x="26452" y="25502"/>
                  </a:lnTo>
                  <a:lnTo>
                    <a:pt x="26610" y="24710"/>
                  </a:lnTo>
                  <a:lnTo>
                    <a:pt x="26610" y="6495"/>
                  </a:lnTo>
                  <a:lnTo>
                    <a:pt x="26452" y="5703"/>
                  </a:lnTo>
                  <a:lnTo>
                    <a:pt x="25977" y="5069"/>
                  </a:lnTo>
                  <a:lnTo>
                    <a:pt x="25502" y="4752"/>
                  </a:lnTo>
                  <a:lnTo>
                    <a:pt x="24710" y="4594"/>
                  </a:lnTo>
                  <a:lnTo>
                    <a:pt x="22967" y="4594"/>
                  </a:lnTo>
                  <a:lnTo>
                    <a:pt x="22651" y="3644"/>
                  </a:lnTo>
                  <a:lnTo>
                    <a:pt x="22334" y="2693"/>
                  </a:lnTo>
                  <a:lnTo>
                    <a:pt x="21700" y="1901"/>
                  </a:lnTo>
                  <a:lnTo>
                    <a:pt x="20908" y="1268"/>
                  </a:lnTo>
                  <a:lnTo>
                    <a:pt x="20116" y="793"/>
                  </a:lnTo>
                  <a:lnTo>
                    <a:pt x="19324" y="318"/>
                  </a:lnTo>
                  <a:lnTo>
                    <a:pt x="18374" y="159"/>
                  </a:lnTo>
                  <a:lnTo>
                    <a:pt x="1726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" name="Google Shape;299;p25"/>
          <p:cNvGrpSpPr/>
          <p:nvPr/>
        </p:nvGrpSpPr>
        <p:grpSpPr>
          <a:xfrm>
            <a:off x="3611925" y="2158650"/>
            <a:ext cx="712775" cy="625650"/>
            <a:chOff x="3611925" y="3253000"/>
            <a:chExt cx="712775" cy="625650"/>
          </a:xfrm>
        </p:grpSpPr>
        <p:sp>
          <p:nvSpPr>
            <p:cNvPr id="300" name="Google Shape;300;p25"/>
            <p:cNvSpPr/>
            <p:nvPr/>
          </p:nvSpPr>
          <p:spPr>
            <a:xfrm>
              <a:off x="4003950" y="3589575"/>
              <a:ext cx="178200" cy="178200"/>
            </a:xfrm>
            <a:custGeom>
              <a:rect b="b" l="l" r="r" t="t"/>
              <a:pathLst>
                <a:path extrusionOk="0" h="7128" w="7128">
                  <a:moveTo>
                    <a:pt x="5702" y="1426"/>
                  </a:moveTo>
                  <a:lnTo>
                    <a:pt x="5702" y="5544"/>
                  </a:lnTo>
                  <a:lnTo>
                    <a:pt x="1584" y="5544"/>
                  </a:lnTo>
                  <a:lnTo>
                    <a:pt x="1584" y="1426"/>
                  </a:lnTo>
                  <a:close/>
                  <a:moveTo>
                    <a:pt x="792" y="0"/>
                  </a:moveTo>
                  <a:lnTo>
                    <a:pt x="475" y="317"/>
                  </a:lnTo>
                  <a:lnTo>
                    <a:pt x="158" y="792"/>
                  </a:lnTo>
                  <a:lnTo>
                    <a:pt x="0" y="1267"/>
                  </a:lnTo>
                  <a:lnTo>
                    <a:pt x="0" y="5702"/>
                  </a:lnTo>
                  <a:lnTo>
                    <a:pt x="158" y="6336"/>
                  </a:lnTo>
                  <a:lnTo>
                    <a:pt x="475" y="6653"/>
                  </a:lnTo>
                  <a:lnTo>
                    <a:pt x="792" y="6969"/>
                  </a:lnTo>
                  <a:lnTo>
                    <a:pt x="1426" y="7128"/>
                  </a:lnTo>
                  <a:lnTo>
                    <a:pt x="5861" y="7128"/>
                  </a:lnTo>
                  <a:lnTo>
                    <a:pt x="6336" y="6969"/>
                  </a:lnTo>
                  <a:lnTo>
                    <a:pt x="6811" y="6653"/>
                  </a:lnTo>
                  <a:lnTo>
                    <a:pt x="7128" y="6336"/>
                  </a:lnTo>
                  <a:lnTo>
                    <a:pt x="7128" y="5702"/>
                  </a:lnTo>
                  <a:lnTo>
                    <a:pt x="7128" y="1267"/>
                  </a:lnTo>
                  <a:lnTo>
                    <a:pt x="7128" y="792"/>
                  </a:lnTo>
                  <a:lnTo>
                    <a:pt x="6811" y="317"/>
                  </a:lnTo>
                  <a:lnTo>
                    <a:pt x="633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3611925" y="3253000"/>
              <a:ext cx="712775" cy="625650"/>
            </a:xfrm>
            <a:custGeom>
              <a:rect b="b" l="l" r="r" t="t"/>
              <a:pathLst>
                <a:path extrusionOk="0" h="25026" w="28511">
                  <a:moveTo>
                    <a:pt x="23917" y="1426"/>
                  </a:moveTo>
                  <a:lnTo>
                    <a:pt x="26768" y="6494"/>
                  </a:lnTo>
                  <a:lnTo>
                    <a:pt x="26927" y="6969"/>
                  </a:lnTo>
                  <a:lnTo>
                    <a:pt x="26927" y="7286"/>
                  </a:lnTo>
                  <a:lnTo>
                    <a:pt x="26610" y="8236"/>
                  </a:lnTo>
                  <a:lnTo>
                    <a:pt x="25976" y="8712"/>
                  </a:lnTo>
                  <a:lnTo>
                    <a:pt x="25184" y="9187"/>
                  </a:lnTo>
                  <a:lnTo>
                    <a:pt x="24393" y="9345"/>
                  </a:lnTo>
                  <a:lnTo>
                    <a:pt x="23759" y="9345"/>
                  </a:lnTo>
                  <a:lnTo>
                    <a:pt x="23284" y="9187"/>
                  </a:lnTo>
                  <a:lnTo>
                    <a:pt x="22967" y="8870"/>
                  </a:lnTo>
                  <a:lnTo>
                    <a:pt x="22492" y="8553"/>
                  </a:lnTo>
                  <a:lnTo>
                    <a:pt x="22175" y="8236"/>
                  </a:lnTo>
                  <a:lnTo>
                    <a:pt x="21858" y="7761"/>
                  </a:lnTo>
                  <a:lnTo>
                    <a:pt x="21700" y="7286"/>
                  </a:lnTo>
                  <a:lnTo>
                    <a:pt x="21700" y="6811"/>
                  </a:lnTo>
                  <a:lnTo>
                    <a:pt x="21700" y="6494"/>
                  </a:lnTo>
                  <a:lnTo>
                    <a:pt x="21542" y="6177"/>
                  </a:lnTo>
                  <a:lnTo>
                    <a:pt x="21225" y="6019"/>
                  </a:lnTo>
                  <a:lnTo>
                    <a:pt x="20750" y="6019"/>
                  </a:lnTo>
                  <a:lnTo>
                    <a:pt x="20433" y="6177"/>
                  </a:lnTo>
                  <a:lnTo>
                    <a:pt x="20274" y="6494"/>
                  </a:lnTo>
                  <a:lnTo>
                    <a:pt x="20274" y="6811"/>
                  </a:lnTo>
                  <a:lnTo>
                    <a:pt x="20116" y="7286"/>
                  </a:lnTo>
                  <a:lnTo>
                    <a:pt x="19958" y="7761"/>
                  </a:lnTo>
                  <a:lnTo>
                    <a:pt x="19799" y="8236"/>
                  </a:lnTo>
                  <a:lnTo>
                    <a:pt x="19482" y="8553"/>
                  </a:lnTo>
                  <a:lnTo>
                    <a:pt x="19007" y="8870"/>
                  </a:lnTo>
                  <a:lnTo>
                    <a:pt x="18690" y="9187"/>
                  </a:lnTo>
                  <a:lnTo>
                    <a:pt x="18057" y="9345"/>
                  </a:lnTo>
                  <a:lnTo>
                    <a:pt x="17107" y="9345"/>
                  </a:lnTo>
                  <a:lnTo>
                    <a:pt x="16631" y="9187"/>
                  </a:lnTo>
                  <a:lnTo>
                    <a:pt x="16156" y="8870"/>
                  </a:lnTo>
                  <a:lnTo>
                    <a:pt x="15681" y="8553"/>
                  </a:lnTo>
                  <a:lnTo>
                    <a:pt x="15364" y="8236"/>
                  </a:lnTo>
                  <a:lnTo>
                    <a:pt x="15206" y="7761"/>
                  </a:lnTo>
                  <a:lnTo>
                    <a:pt x="15048" y="7286"/>
                  </a:lnTo>
                  <a:lnTo>
                    <a:pt x="15048" y="6811"/>
                  </a:lnTo>
                  <a:lnTo>
                    <a:pt x="14889" y="6494"/>
                  </a:lnTo>
                  <a:lnTo>
                    <a:pt x="14731" y="6177"/>
                  </a:lnTo>
                  <a:lnTo>
                    <a:pt x="14572" y="6019"/>
                  </a:lnTo>
                  <a:lnTo>
                    <a:pt x="13939" y="6019"/>
                  </a:lnTo>
                  <a:lnTo>
                    <a:pt x="13622" y="6177"/>
                  </a:lnTo>
                  <a:lnTo>
                    <a:pt x="13464" y="6494"/>
                  </a:lnTo>
                  <a:lnTo>
                    <a:pt x="13464" y="6811"/>
                  </a:lnTo>
                  <a:lnTo>
                    <a:pt x="13464" y="7286"/>
                  </a:lnTo>
                  <a:lnTo>
                    <a:pt x="13305" y="7761"/>
                  </a:lnTo>
                  <a:lnTo>
                    <a:pt x="12988" y="8236"/>
                  </a:lnTo>
                  <a:lnTo>
                    <a:pt x="12672" y="8553"/>
                  </a:lnTo>
                  <a:lnTo>
                    <a:pt x="12355" y="8870"/>
                  </a:lnTo>
                  <a:lnTo>
                    <a:pt x="11880" y="9187"/>
                  </a:lnTo>
                  <a:lnTo>
                    <a:pt x="11405" y="9345"/>
                  </a:lnTo>
                  <a:lnTo>
                    <a:pt x="10296" y="9345"/>
                  </a:lnTo>
                  <a:lnTo>
                    <a:pt x="9821" y="9187"/>
                  </a:lnTo>
                  <a:lnTo>
                    <a:pt x="9345" y="8870"/>
                  </a:lnTo>
                  <a:lnTo>
                    <a:pt x="9029" y="8553"/>
                  </a:lnTo>
                  <a:lnTo>
                    <a:pt x="8712" y="8236"/>
                  </a:lnTo>
                  <a:lnTo>
                    <a:pt x="8395" y="7761"/>
                  </a:lnTo>
                  <a:lnTo>
                    <a:pt x="8395" y="7286"/>
                  </a:lnTo>
                  <a:lnTo>
                    <a:pt x="8237" y="6811"/>
                  </a:lnTo>
                  <a:lnTo>
                    <a:pt x="8237" y="6494"/>
                  </a:lnTo>
                  <a:lnTo>
                    <a:pt x="8078" y="6177"/>
                  </a:lnTo>
                  <a:lnTo>
                    <a:pt x="7762" y="6019"/>
                  </a:lnTo>
                  <a:lnTo>
                    <a:pt x="7286" y="6019"/>
                  </a:lnTo>
                  <a:lnTo>
                    <a:pt x="6970" y="6177"/>
                  </a:lnTo>
                  <a:lnTo>
                    <a:pt x="6811" y="6494"/>
                  </a:lnTo>
                  <a:lnTo>
                    <a:pt x="6811" y="6811"/>
                  </a:lnTo>
                  <a:lnTo>
                    <a:pt x="6653" y="7286"/>
                  </a:lnTo>
                  <a:lnTo>
                    <a:pt x="6494" y="7761"/>
                  </a:lnTo>
                  <a:lnTo>
                    <a:pt x="6336" y="8236"/>
                  </a:lnTo>
                  <a:lnTo>
                    <a:pt x="6019" y="8553"/>
                  </a:lnTo>
                  <a:lnTo>
                    <a:pt x="5544" y="8870"/>
                  </a:lnTo>
                  <a:lnTo>
                    <a:pt x="5069" y="9187"/>
                  </a:lnTo>
                  <a:lnTo>
                    <a:pt x="4594" y="9345"/>
                  </a:lnTo>
                  <a:lnTo>
                    <a:pt x="4119" y="9345"/>
                  </a:lnTo>
                  <a:lnTo>
                    <a:pt x="3327" y="9187"/>
                  </a:lnTo>
                  <a:lnTo>
                    <a:pt x="2535" y="8870"/>
                  </a:lnTo>
                  <a:lnTo>
                    <a:pt x="2060" y="8395"/>
                  </a:lnTo>
                  <a:lnTo>
                    <a:pt x="1584" y="7603"/>
                  </a:lnTo>
                  <a:lnTo>
                    <a:pt x="1584" y="6969"/>
                  </a:lnTo>
                  <a:lnTo>
                    <a:pt x="1743" y="6494"/>
                  </a:lnTo>
                  <a:lnTo>
                    <a:pt x="5703" y="1426"/>
                  </a:lnTo>
                  <a:close/>
                  <a:moveTo>
                    <a:pt x="12355" y="14889"/>
                  </a:moveTo>
                  <a:lnTo>
                    <a:pt x="12355" y="23600"/>
                  </a:lnTo>
                  <a:lnTo>
                    <a:pt x="7128" y="23600"/>
                  </a:lnTo>
                  <a:lnTo>
                    <a:pt x="7128" y="14889"/>
                  </a:lnTo>
                  <a:close/>
                  <a:moveTo>
                    <a:pt x="20908" y="9028"/>
                  </a:moveTo>
                  <a:lnTo>
                    <a:pt x="21700" y="9820"/>
                  </a:lnTo>
                  <a:lnTo>
                    <a:pt x="22492" y="10454"/>
                  </a:lnTo>
                  <a:lnTo>
                    <a:pt x="23442" y="10771"/>
                  </a:lnTo>
                  <a:lnTo>
                    <a:pt x="24393" y="10929"/>
                  </a:lnTo>
                  <a:lnTo>
                    <a:pt x="24709" y="10771"/>
                  </a:lnTo>
                  <a:lnTo>
                    <a:pt x="24709" y="23125"/>
                  </a:lnTo>
                  <a:lnTo>
                    <a:pt x="24551" y="23442"/>
                  </a:lnTo>
                  <a:lnTo>
                    <a:pt x="24393" y="23600"/>
                  </a:lnTo>
                  <a:lnTo>
                    <a:pt x="13939" y="23600"/>
                  </a:lnTo>
                  <a:lnTo>
                    <a:pt x="13939" y="14730"/>
                  </a:lnTo>
                  <a:lnTo>
                    <a:pt x="13780" y="14255"/>
                  </a:lnTo>
                  <a:lnTo>
                    <a:pt x="13464" y="13780"/>
                  </a:lnTo>
                  <a:lnTo>
                    <a:pt x="13147" y="13463"/>
                  </a:lnTo>
                  <a:lnTo>
                    <a:pt x="6494" y="13463"/>
                  </a:lnTo>
                  <a:lnTo>
                    <a:pt x="6019" y="13780"/>
                  </a:lnTo>
                  <a:lnTo>
                    <a:pt x="5703" y="14255"/>
                  </a:lnTo>
                  <a:lnTo>
                    <a:pt x="5703" y="14730"/>
                  </a:lnTo>
                  <a:lnTo>
                    <a:pt x="5703" y="23600"/>
                  </a:lnTo>
                  <a:lnTo>
                    <a:pt x="4119" y="23600"/>
                  </a:lnTo>
                  <a:lnTo>
                    <a:pt x="3960" y="23442"/>
                  </a:lnTo>
                  <a:lnTo>
                    <a:pt x="3802" y="23125"/>
                  </a:lnTo>
                  <a:lnTo>
                    <a:pt x="3802" y="10771"/>
                  </a:lnTo>
                  <a:lnTo>
                    <a:pt x="4119" y="10929"/>
                  </a:lnTo>
                  <a:lnTo>
                    <a:pt x="5069" y="10771"/>
                  </a:lnTo>
                  <a:lnTo>
                    <a:pt x="6019" y="10454"/>
                  </a:lnTo>
                  <a:lnTo>
                    <a:pt x="6811" y="9820"/>
                  </a:lnTo>
                  <a:lnTo>
                    <a:pt x="7445" y="9028"/>
                  </a:lnTo>
                  <a:lnTo>
                    <a:pt x="8237" y="9820"/>
                  </a:lnTo>
                  <a:lnTo>
                    <a:pt x="9029" y="10454"/>
                  </a:lnTo>
                  <a:lnTo>
                    <a:pt x="9821" y="10771"/>
                  </a:lnTo>
                  <a:lnTo>
                    <a:pt x="10929" y="10929"/>
                  </a:lnTo>
                  <a:lnTo>
                    <a:pt x="11880" y="10771"/>
                  </a:lnTo>
                  <a:lnTo>
                    <a:pt x="12830" y="10454"/>
                  </a:lnTo>
                  <a:lnTo>
                    <a:pt x="13622" y="9820"/>
                  </a:lnTo>
                  <a:lnTo>
                    <a:pt x="14256" y="9028"/>
                  </a:lnTo>
                  <a:lnTo>
                    <a:pt x="14889" y="9820"/>
                  </a:lnTo>
                  <a:lnTo>
                    <a:pt x="15681" y="10454"/>
                  </a:lnTo>
                  <a:lnTo>
                    <a:pt x="16631" y="10771"/>
                  </a:lnTo>
                  <a:lnTo>
                    <a:pt x="17582" y="10929"/>
                  </a:lnTo>
                  <a:lnTo>
                    <a:pt x="18532" y="10771"/>
                  </a:lnTo>
                  <a:lnTo>
                    <a:pt x="19482" y="10454"/>
                  </a:lnTo>
                  <a:lnTo>
                    <a:pt x="20274" y="9820"/>
                  </a:lnTo>
                  <a:lnTo>
                    <a:pt x="20908" y="9028"/>
                  </a:lnTo>
                  <a:close/>
                  <a:moveTo>
                    <a:pt x="5386" y="0"/>
                  </a:moveTo>
                  <a:lnTo>
                    <a:pt x="4911" y="159"/>
                  </a:lnTo>
                  <a:lnTo>
                    <a:pt x="4435" y="475"/>
                  </a:lnTo>
                  <a:lnTo>
                    <a:pt x="476" y="5702"/>
                  </a:lnTo>
                  <a:lnTo>
                    <a:pt x="159" y="6336"/>
                  </a:lnTo>
                  <a:lnTo>
                    <a:pt x="0" y="6969"/>
                  </a:lnTo>
                  <a:lnTo>
                    <a:pt x="0" y="7603"/>
                  </a:lnTo>
                  <a:lnTo>
                    <a:pt x="159" y="8236"/>
                  </a:lnTo>
                  <a:lnTo>
                    <a:pt x="476" y="8870"/>
                  </a:lnTo>
                  <a:lnTo>
                    <a:pt x="951" y="9504"/>
                  </a:lnTo>
                  <a:lnTo>
                    <a:pt x="1584" y="9979"/>
                  </a:lnTo>
                  <a:lnTo>
                    <a:pt x="2218" y="10454"/>
                  </a:lnTo>
                  <a:lnTo>
                    <a:pt x="2218" y="23125"/>
                  </a:lnTo>
                  <a:lnTo>
                    <a:pt x="2376" y="23917"/>
                  </a:lnTo>
                  <a:lnTo>
                    <a:pt x="2851" y="24551"/>
                  </a:lnTo>
                  <a:lnTo>
                    <a:pt x="3485" y="24867"/>
                  </a:lnTo>
                  <a:lnTo>
                    <a:pt x="4119" y="25026"/>
                  </a:lnTo>
                  <a:lnTo>
                    <a:pt x="24393" y="25026"/>
                  </a:lnTo>
                  <a:lnTo>
                    <a:pt x="25026" y="24867"/>
                  </a:lnTo>
                  <a:lnTo>
                    <a:pt x="25660" y="24551"/>
                  </a:lnTo>
                  <a:lnTo>
                    <a:pt x="26135" y="23917"/>
                  </a:lnTo>
                  <a:lnTo>
                    <a:pt x="26293" y="23125"/>
                  </a:lnTo>
                  <a:lnTo>
                    <a:pt x="26293" y="10454"/>
                  </a:lnTo>
                  <a:lnTo>
                    <a:pt x="26927" y="9979"/>
                  </a:lnTo>
                  <a:lnTo>
                    <a:pt x="27560" y="9345"/>
                  </a:lnTo>
                  <a:lnTo>
                    <a:pt x="28035" y="8553"/>
                  </a:lnTo>
                  <a:lnTo>
                    <a:pt x="28352" y="7761"/>
                  </a:lnTo>
                  <a:lnTo>
                    <a:pt x="28511" y="6811"/>
                  </a:lnTo>
                  <a:lnTo>
                    <a:pt x="28194" y="5861"/>
                  </a:lnTo>
                  <a:lnTo>
                    <a:pt x="25184" y="634"/>
                  </a:lnTo>
                  <a:lnTo>
                    <a:pt x="24709" y="159"/>
                  </a:lnTo>
                  <a:lnTo>
                    <a:pt x="24234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4031650" y="3783600"/>
              <a:ext cx="122775" cy="39625"/>
            </a:xfrm>
            <a:custGeom>
              <a:rect b="b" l="l" r="r" t="t"/>
              <a:pathLst>
                <a:path extrusionOk="0" h="1585" w="4911">
                  <a:moveTo>
                    <a:pt x="793" y="0"/>
                  </a:moveTo>
                  <a:lnTo>
                    <a:pt x="476" y="159"/>
                  </a:lnTo>
                  <a:lnTo>
                    <a:pt x="318" y="317"/>
                  </a:lnTo>
                  <a:lnTo>
                    <a:pt x="159" y="476"/>
                  </a:lnTo>
                  <a:lnTo>
                    <a:pt x="1" y="792"/>
                  </a:lnTo>
                  <a:lnTo>
                    <a:pt x="159" y="1109"/>
                  </a:lnTo>
                  <a:lnTo>
                    <a:pt x="318" y="1426"/>
                  </a:lnTo>
                  <a:lnTo>
                    <a:pt x="476" y="1584"/>
                  </a:lnTo>
                  <a:lnTo>
                    <a:pt x="4436" y="1584"/>
                  </a:lnTo>
                  <a:lnTo>
                    <a:pt x="4753" y="1426"/>
                  </a:lnTo>
                  <a:lnTo>
                    <a:pt x="4911" y="1109"/>
                  </a:lnTo>
                  <a:lnTo>
                    <a:pt x="4911" y="792"/>
                  </a:lnTo>
                  <a:lnTo>
                    <a:pt x="4911" y="476"/>
                  </a:lnTo>
                  <a:lnTo>
                    <a:pt x="4753" y="317"/>
                  </a:lnTo>
                  <a:lnTo>
                    <a:pt x="4436" y="159"/>
                  </a:lnTo>
                  <a:lnTo>
                    <a:pt x="411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25"/>
          <p:cNvSpPr/>
          <p:nvPr/>
        </p:nvSpPr>
        <p:spPr>
          <a:xfrm>
            <a:off x="2210175" y="3627700"/>
            <a:ext cx="601900" cy="601925"/>
          </a:xfrm>
          <a:custGeom>
            <a:rect b="b" l="l" r="r" t="t"/>
            <a:pathLst>
              <a:path extrusionOk="0" h="24077" w="24076">
                <a:moveTo>
                  <a:pt x="12672" y="1743"/>
                </a:moveTo>
                <a:lnTo>
                  <a:pt x="13939" y="1902"/>
                </a:lnTo>
                <a:lnTo>
                  <a:pt x="15206" y="2218"/>
                </a:lnTo>
                <a:lnTo>
                  <a:pt x="16315" y="2693"/>
                </a:lnTo>
                <a:lnTo>
                  <a:pt x="17582" y="3327"/>
                </a:lnTo>
                <a:lnTo>
                  <a:pt x="17265" y="3802"/>
                </a:lnTo>
                <a:lnTo>
                  <a:pt x="17265" y="4436"/>
                </a:lnTo>
                <a:lnTo>
                  <a:pt x="17423" y="5703"/>
                </a:lnTo>
                <a:lnTo>
                  <a:pt x="17898" y="6653"/>
                </a:lnTo>
                <a:lnTo>
                  <a:pt x="18374" y="7445"/>
                </a:lnTo>
                <a:lnTo>
                  <a:pt x="18532" y="7920"/>
                </a:lnTo>
                <a:lnTo>
                  <a:pt x="18532" y="8554"/>
                </a:lnTo>
                <a:lnTo>
                  <a:pt x="18374" y="9663"/>
                </a:lnTo>
                <a:lnTo>
                  <a:pt x="18215" y="10930"/>
                </a:lnTo>
                <a:lnTo>
                  <a:pt x="17898" y="11405"/>
                </a:lnTo>
                <a:lnTo>
                  <a:pt x="17582" y="11722"/>
                </a:lnTo>
                <a:lnTo>
                  <a:pt x="17107" y="12038"/>
                </a:lnTo>
                <a:lnTo>
                  <a:pt x="15998" y="12038"/>
                </a:lnTo>
                <a:lnTo>
                  <a:pt x="15523" y="11722"/>
                </a:lnTo>
                <a:lnTo>
                  <a:pt x="15206" y="11247"/>
                </a:lnTo>
                <a:lnTo>
                  <a:pt x="14889" y="10771"/>
                </a:lnTo>
                <a:lnTo>
                  <a:pt x="14256" y="8396"/>
                </a:lnTo>
                <a:lnTo>
                  <a:pt x="13780" y="6970"/>
                </a:lnTo>
                <a:lnTo>
                  <a:pt x="13464" y="6336"/>
                </a:lnTo>
                <a:lnTo>
                  <a:pt x="13147" y="5861"/>
                </a:lnTo>
                <a:lnTo>
                  <a:pt x="12513" y="5386"/>
                </a:lnTo>
                <a:lnTo>
                  <a:pt x="11088" y="5386"/>
                </a:lnTo>
                <a:lnTo>
                  <a:pt x="10296" y="5703"/>
                </a:lnTo>
                <a:lnTo>
                  <a:pt x="9029" y="6020"/>
                </a:lnTo>
                <a:lnTo>
                  <a:pt x="8712" y="6020"/>
                </a:lnTo>
                <a:lnTo>
                  <a:pt x="8395" y="5861"/>
                </a:lnTo>
                <a:lnTo>
                  <a:pt x="8237" y="5544"/>
                </a:lnTo>
                <a:lnTo>
                  <a:pt x="7920" y="5069"/>
                </a:lnTo>
                <a:lnTo>
                  <a:pt x="7762" y="4277"/>
                </a:lnTo>
                <a:lnTo>
                  <a:pt x="7762" y="3327"/>
                </a:lnTo>
                <a:lnTo>
                  <a:pt x="7762" y="2693"/>
                </a:lnTo>
                <a:lnTo>
                  <a:pt x="8870" y="2218"/>
                </a:lnTo>
                <a:lnTo>
                  <a:pt x="10137" y="1902"/>
                </a:lnTo>
                <a:lnTo>
                  <a:pt x="11404" y="1743"/>
                </a:lnTo>
                <a:close/>
                <a:moveTo>
                  <a:pt x="6019" y="3644"/>
                </a:moveTo>
                <a:lnTo>
                  <a:pt x="6178" y="4753"/>
                </a:lnTo>
                <a:lnTo>
                  <a:pt x="6336" y="5703"/>
                </a:lnTo>
                <a:lnTo>
                  <a:pt x="6653" y="6336"/>
                </a:lnTo>
                <a:lnTo>
                  <a:pt x="7286" y="6970"/>
                </a:lnTo>
                <a:lnTo>
                  <a:pt x="7603" y="7287"/>
                </a:lnTo>
                <a:lnTo>
                  <a:pt x="8078" y="7604"/>
                </a:lnTo>
                <a:lnTo>
                  <a:pt x="9029" y="7762"/>
                </a:lnTo>
                <a:lnTo>
                  <a:pt x="9821" y="7604"/>
                </a:lnTo>
                <a:lnTo>
                  <a:pt x="10771" y="7287"/>
                </a:lnTo>
                <a:lnTo>
                  <a:pt x="11563" y="7128"/>
                </a:lnTo>
                <a:lnTo>
                  <a:pt x="11880" y="6970"/>
                </a:lnTo>
                <a:lnTo>
                  <a:pt x="12196" y="7445"/>
                </a:lnTo>
                <a:lnTo>
                  <a:pt x="12513" y="8396"/>
                </a:lnTo>
                <a:lnTo>
                  <a:pt x="12830" y="9504"/>
                </a:lnTo>
                <a:lnTo>
                  <a:pt x="13305" y="11088"/>
                </a:lnTo>
                <a:lnTo>
                  <a:pt x="13464" y="11722"/>
                </a:lnTo>
                <a:lnTo>
                  <a:pt x="13622" y="12197"/>
                </a:lnTo>
                <a:lnTo>
                  <a:pt x="14097" y="12672"/>
                </a:lnTo>
                <a:lnTo>
                  <a:pt x="14414" y="12989"/>
                </a:lnTo>
                <a:lnTo>
                  <a:pt x="14889" y="13464"/>
                </a:lnTo>
                <a:lnTo>
                  <a:pt x="15364" y="13622"/>
                </a:lnTo>
                <a:lnTo>
                  <a:pt x="15998" y="13781"/>
                </a:lnTo>
                <a:lnTo>
                  <a:pt x="16631" y="13781"/>
                </a:lnTo>
                <a:lnTo>
                  <a:pt x="17582" y="13622"/>
                </a:lnTo>
                <a:lnTo>
                  <a:pt x="18532" y="13147"/>
                </a:lnTo>
                <a:lnTo>
                  <a:pt x="19324" y="12355"/>
                </a:lnTo>
                <a:lnTo>
                  <a:pt x="19799" y="11405"/>
                </a:lnTo>
                <a:lnTo>
                  <a:pt x="20116" y="10296"/>
                </a:lnTo>
                <a:lnTo>
                  <a:pt x="20274" y="8712"/>
                </a:lnTo>
                <a:lnTo>
                  <a:pt x="20274" y="8079"/>
                </a:lnTo>
                <a:lnTo>
                  <a:pt x="20116" y="7287"/>
                </a:lnTo>
                <a:lnTo>
                  <a:pt x="19958" y="6812"/>
                </a:lnTo>
                <a:lnTo>
                  <a:pt x="19641" y="6336"/>
                </a:lnTo>
                <a:lnTo>
                  <a:pt x="19166" y="5703"/>
                </a:lnTo>
                <a:lnTo>
                  <a:pt x="19007" y="4911"/>
                </a:lnTo>
                <a:lnTo>
                  <a:pt x="19007" y="4436"/>
                </a:lnTo>
                <a:lnTo>
                  <a:pt x="19799" y="5069"/>
                </a:lnTo>
                <a:lnTo>
                  <a:pt x="20433" y="6020"/>
                </a:lnTo>
                <a:lnTo>
                  <a:pt x="21066" y="6812"/>
                </a:lnTo>
                <a:lnTo>
                  <a:pt x="21541" y="7920"/>
                </a:lnTo>
                <a:lnTo>
                  <a:pt x="21858" y="8871"/>
                </a:lnTo>
                <a:lnTo>
                  <a:pt x="22175" y="9821"/>
                </a:lnTo>
                <a:lnTo>
                  <a:pt x="22333" y="10930"/>
                </a:lnTo>
                <a:lnTo>
                  <a:pt x="22333" y="12038"/>
                </a:lnTo>
                <a:lnTo>
                  <a:pt x="22333" y="13147"/>
                </a:lnTo>
                <a:lnTo>
                  <a:pt x="22175" y="14414"/>
                </a:lnTo>
                <a:lnTo>
                  <a:pt x="21700" y="15523"/>
                </a:lnTo>
                <a:lnTo>
                  <a:pt x="21225" y="16632"/>
                </a:lnTo>
                <a:lnTo>
                  <a:pt x="20750" y="15840"/>
                </a:lnTo>
                <a:lnTo>
                  <a:pt x="20116" y="15365"/>
                </a:lnTo>
                <a:lnTo>
                  <a:pt x="19482" y="15048"/>
                </a:lnTo>
                <a:lnTo>
                  <a:pt x="18532" y="14890"/>
                </a:lnTo>
                <a:lnTo>
                  <a:pt x="18057" y="15048"/>
                </a:lnTo>
                <a:lnTo>
                  <a:pt x="17740" y="15206"/>
                </a:lnTo>
                <a:lnTo>
                  <a:pt x="16948" y="15681"/>
                </a:lnTo>
                <a:lnTo>
                  <a:pt x="16156" y="16473"/>
                </a:lnTo>
                <a:lnTo>
                  <a:pt x="15523" y="17424"/>
                </a:lnTo>
                <a:lnTo>
                  <a:pt x="14731" y="18532"/>
                </a:lnTo>
                <a:lnTo>
                  <a:pt x="14256" y="19008"/>
                </a:lnTo>
                <a:lnTo>
                  <a:pt x="13939" y="19166"/>
                </a:lnTo>
                <a:lnTo>
                  <a:pt x="13305" y="19008"/>
                </a:lnTo>
                <a:lnTo>
                  <a:pt x="12830" y="18532"/>
                </a:lnTo>
                <a:lnTo>
                  <a:pt x="12355" y="17582"/>
                </a:lnTo>
                <a:lnTo>
                  <a:pt x="11880" y="16473"/>
                </a:lnTo>
                <a:lnTo>
                  <a:pt x="11721" y="15681"/>
                </a:lnTo>
                <a:lnTo>
                  <a:pt x="11404" y="14890"/>
                </a:lnTo>
                <a:lnTo>
                  <a:pt x="11088" y="14256"/>
                </a:lnTo>
                <a:lnTo>
                  <a:pt x="10771" y="13781"/>
                </a:lnTo>
                <a:lnTo>
                  <a:pt x="10296" y="13464"/>
                </a:lnTo>
                <a:lnTo>
                  <a:pt x="9662" y="13147"/>
                </a:lnTo>
                <a:lnTo>
                  <a:pt x="9029" y="12989"/>
                </a:lnTo>
                <a:lnTo>
                  <a:pt x="7286" y="12989"/>
                </a:lnTo>
                <a:lnTo>
                  <a:pt x="6494" y="13306"/>
                </a:lnTo>
                <a:lnTo>
                  <a:pt x="5861" y="13781"/>
                </a:lnTo>
                <a:lnTo>
                  <a:pt x="5227" y="14414"/>
                </a:lnTo>
                <a:lnTo>
                  <a:pt x="4752" y="15206"/>
                </a:lnTo>
                <a:lnTo>
                  <a:pt x="4119" y="16949"/>
                </a:lnTo>
                <a:lnTo>
                  <a:pt x="3802" y="18374"/>
                </a:lnTo>
                <a:lnTo>
                  <a:pt x="3010" y="16949"/>
                </a:lnTo>
                <a:lnTo>
                  <a:pt x="2218" y="15365"/>
                </a:lnTo>
                <a:lnTo>
                  <a:pt x="1901" y="13781"/>
                </a:lnTo>
                <a:lnTo>
                  <a:pt x="1743" y="12038"/>
                </a:lnTo>
                <a:lnTo>
                  <a:pt x="1743" y="10771"/>
                </a:lnTo>
                <a:lnTo>
                  <a:pt x="2059" y="9663"/>
                </a:lnTo>
                <a:lnTo>
                  <a:pt x="2376" y="8396"/>
                </a:lnTo>
                <a:lnTo>
                  <a:pt x="2851" y="7287"/>
                </a:lnTo>
                <a:lnTo>
                  <a:pt x="3485" y="6336"/>
                </a:lnTo>
                <a:lnTo>
                  <a:pt x="4119" y="5386"/>
                </a:lnTo>
                <a:lnTo>
                  <a:pt x="5069" y="4436"/>
                </a:lnTo>
                <a:lnTo>
                  <a:pt x="6019" y="3644"/>
                </a:lnTo>
                <a:close/>
                <a:moveTo>
                  <a:pt x="9029" y="14731"/>
                </a:moveTo>
                <a:lnTo>
                  <a:pt x="9345" y="14890"/>
                </a:lnTo>
                <a:lnTo>
                  <a:pt x="9662" y="15206"/>
                </a:lnTo>
                <a:lnTo>
                  <a:pt x="9979" y="15681"/>
                </a:lnTo>
                <a:lnTo>
                  <a:pt x="10296" y="16790"/>
                </a:lnTo>
                <a:lnTo>
                  <a:pt x="10454" y="17741"/>
                </a:lnTo>
                <a:lnTo>
                  <a:pt x="10771" y="18532"/>
                </a:lnTo>
                <a:lnTo>
                  <a:pt x="11088" y="19166"/>
                </a:lnTo>
                <a:lnTo>
                  <a:pt x="11563" y="19800"/>
                </a:lnTo>
                <a:lnTo>
                  <a:pt x="12196" y="20116"/>
                </a:lnTo>
                <a:lnTo>
                  <a:pt x="12672" y="20592"/>
                </a:lnTo>
                <a:lnTo>
                  <a:pt x="13305" y="20750"/>
                </a:lnTo>
                <a:lnTo>
                  <a:pt x="13939" y="20908"/>
                </a:lnTo>
                <a:lnTo>
                  <a:pt x="14414" y="20750"/>
                </a:lnTo>
                <a:lnTo>
                  <a:pt x="14731" y="20592"/>
                </a:lnTo>
                <a:lnTo>
                  <a:pt x="15523" y="20116"/>
                </a:lnTo>
                <a:lnTo>
                  <a:pt x="16315" y="19324"/>
                </a:lnTo>
                <a:lnTo>
                  <a:pt x="16948" y="18374"/>
                </a:lnTo>
                <a:lnTo>
                  <a:pt x="17740" y="17265"/>
                </a:lnTo>
                <a:lnTo>
                  <a:pt x="18215" y="16790"/>
                </a:lnTo>
                <a:lnTo>
                  <a:pt x="18532" y="16632"/>
                </a:lnTo>
                <a:lnTo>
                  <a:pt x="19007" y="16632"/>
                </a:lnTo>
                <a:lnTo>
                  <a:pt x="19324" y="16949"/>
                </a:lnTo>
                <a:lnTo>
                  <a:pt x="19641" y="17265"/>
                </a:lnTo>
                <a:lnTo>
                  <a:pt x="19799" y="17582"/>
                </a:lnTo>
                <a:lnTo>
                  <a:pt x="19958" y="18216"/>
                </a:lnTo>
                <a:lnTo>
                  <a:pt x="20116" y="18532"/>
                </a:lnTo>
                <a:lnTo>
                  <a:pt x="19324" y="19483"/>
                </a:lnTo>
                <a:lnTo>
                  <a:pt x="18374" y="20116"/>
                </a:lnTo>
                <a:lnTo>
                  <a:pt x="17423" y="20908"/>
                </a:lnTo>
                <a:lnTo>
                  <a:pt x="16473" y="21383"/>
                </a:lnTo>
                <a:lnTo>
                  <a:pt x="15364" y="21859"/>
                </a:lnTo>
                <a:lnTo>
                  <a:pt x="14256" y="22175"/>
                </a:lnTo>
                <a:lnTo>
                  <a:pt x="13147" y="22334"/>
                </a:lnTo>
                <a:lnTo>
                  <a:pt x="12038" y="22334"/>
                </a:lnTo>
                <a:lnTo>
                  <a:pt x="10296" y="22175"/>
                </a:lnTo>
                <a:lnTo>
                  <a:pt x="8553" y="21700"/>
                </a:lnTo>
                <a:lnTo>
                  <a:pt x="6970" y="21067"/>
                </a:lnTo>
                <a:lnTo>
                  <a:pt x="5386" y="19958"/>
                </a:lnTo>
                <a:lnTo>
                  <a:pt x="5544" y="18532"/>
                </a:lnTo>
                <a:lnTo>
                  <a:pt x="6019" y="16949"/>
                </a:lnTo>
                <a:lnTo>
                  <a:pt x="6336" y="16157"/>
                </a:lnTo>
                <a:lnTo>
                  <a:pt x="6653" y="15523"/>
                </a:lnTo>
                <a:lnTo>
                  <a:pt x="7128" y="15048"/>
                </a:lnTo>
                <a:lnTo>
                  <a:pt x="7445" y="14731"/>
                </a:lnTo>
                <a:close/>
                <a:moveTo>
                  <a:pt x="10771" y="1"/>
                </a:moveTo>
                <a:lnTo>
                  <a:pt x="9662" y="159"/>
                </a:lnTo>
                <a:lnTo>
                  <a:pt x="8395" y="476"/>
                </a:lnTo>
                <a:lnTo>
                  <a:pt x="7286" y="951"/>
                </a:lnTo>
                <a:lnTo>
                  <a:pt x="6336" y="1426"/>
                </a:lnTo>
                <a:lnTo>
                  <a:pt x="5227" y="2060"/>
                </a:lnTo>
                <a:lnTo>
                  <a:pt x="4435" y="2693"/>
                </a:lnTo>
                <a:lnTo>
                  <a:pt x="3485" y="3485"/>
                </a:lnTo>
                <a:lnTo>
                  <a:pt x="2693" y="4436"/>
                </a:lnTo>
                <a:lnTo>
                  <a:pt x="2059" y="5228"/>
                </a:lnTo>
                <a:lnTo>
                  <a:pt x="1426" y="6336"/>
                </a:lnTo>
                <a:lnTo>
                  <a:pt x="951" y="7287"/>
                </a:lnTo>
                <a:lnTo>
                  <a:pt x="476" y="8396"/>
                </a:lnTo>
                <a:lnTo>
                  <a:pt x="159" y="9663"/>
                </a:lnTo>
                <a:lnTo>
                  <a:pt x="0" y="10771"/>
                </a:lnTo>
                <a:lnTo>
                  <a:pt x="0" y="12038"/>
                </a:lnTo>
                <a:lnTo>
                  <a:pt x="0" y="13306"/>
                </a:lnTo>
                <a:lnTo>
                  <a:pt x="159" y="14414"/>
                </a:lnTo>
                <a:lnTo>
                  <a:pt x="476" y="15681"/>
                </a:lnTo>
                <a:lnTo>
                  <a:pt x="951" y="16790"/>
                </a:lnTo>
                <a:lnTo>
                  <a:pt x="1426" y="17741"/>
                </a:lnTo>
                <a:lnTo>
                  <a:pt x="2059" y="18849"/>
                </a:lnTo>
                <a:lnTo>
                  <a:pt x="2693" y="19641"/>
                </a:lnTo>
                <a:lnTo>
                  <a:pt x="3485" y="20592"/>
                </a:lnTo>
                <a:lnTo>
                  <a:pt x="4435" y="21383"/>
                </a:lnTo>
                <a:lnTo>
                  <a:pt x="5227" y="22017"/>
                </a:lnTo>
                <a:lnTo>
                  <a:pt x="6336" y="22651"/>
                </a:lnTo>
                <a:lnTo>
                  <a:pt x="7286" y="23126"/>
                </a:lnTo>
                <a:lnTo>
                  <a:pt x="8395" y="23601"/>
                </a:lnTo>
                <a:lnTo>
                  <a:pt x="9662" y="23918"/>
                </a:lnTo>
                <a:lnTo>
                  <a:pt x="10771" y="24076"/>
                </a:lnTo>
                <a:lnTo>
                  <a:pt x="13305" y="24076"/>
                </a:lnTo>
                <a:lnTo>
                  <a:pt x="14414" y="23918"/>
                </a:lnTo>
                <a:lnTo>
                  <a:pt x="15681" y="23601"/>
                </a:lnTo>
                <a:lnTo>
                  <a:pt x="16790" y="23126"/>
                </a:lnTo>
                <a:lnTo>
                  <a:pt x="17740" y="22651"/>
                </a:lnTo>
                <a:lnTo>
                  <a:pt x="18849" y="22017"/>
                </a:lnTo>
                <a:lnTo>
                  <a:pt x="19641" y="21383"/>
                </a:lnTo>
                <a:lnTo>
                  <a:pt x="20591" y="20592"/>
                </a:lnTo>
                <a:lnTo>
                  <a:pt x="21383" y="19641"/>
                </a:lnTo>
                <a:lnTo>
                  <a:pt x="22017" y="18849"/>
                </a:lnTo>
                <a:lnTo>
                  <a:pt x="22650" y="17741"/>
                </a:lnTo>
                <a:lnTo>
                  <a:pt x="23125" y="16790"/>
                </a:lnTo>
                <a:lnTo>
                  <a:pt x="23601" y="15681"/>
                </a:lnTo>
                <a:lnTo>
                  <a:pt x="23917" y="14414"/>
                </a:lnTo>
                <a:lnTo>
                  <a:pt x="24076" y="13306"/>
                </a:lnTo>
                <a:lnTo>
                  <a:pt x="24076" y="12038"/>
                </a:lnTo>
                <a:lnTo>
                  <a:pt x="24076" y="10771"/>
                </a:lnTo>
                <a:lnTo>
                  <a:pt x="23917" y="9663"/>
                </a:lnTo>
                <a:lnTo>
                  <a:pt x="23601" y="8396"/>
                </a:lnTo>
                <a:lnTo>
                  <a:pt x="23125" y="7287"/>
                </a:lnTo>
                <a:lnTo>
                  <a:pt x="22650" y="6336"/>
                </a:lnTo>
                <a:lnTo>
                  <a:pt x="22017" y="5228"/>
                </a:lnTo>
                <a:lnTo>
                  <a:pt x="21383" y="4436"/>
                </a:lnTo>
                <a:lnTo>
                  <a:pt x="20591" y="3485"/>
                </a:lnTo>
                <a:lnTo>
                  <a:pt x="19641" y="2693"/>
                </a:lnTo>
                <a:lnTo>
                  <a:pt x="18849" y="2060"/>
                </a:lnTo>
                <a:lnTo>
                  <a:pt x="17740" y="1426"/>
                </a:lnTo>
                <a:lnTo>
                  <a:pt x="16790" y="951"/>
                </a:lnTo>
                <a:lnTo>
                  <a:pt x="15681" y="476"/>
                </a:lnTo>
                <a:lnTo>
                  <a:pt x="14414" y="159"/>
                </a:lnTo>
                <a:lnTo>
                  <a:pt x="13305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4" name="Google Shape;304;p25"/>
          <p:cNvGrpSpPr/>
          <p:nvPr/>
        </p:nvGrpSpPr>
        <p:grpSpPr>
          <a:xfrm>
            <a:off x="2281450" y="2130925"/>
            <a:ext cx="459350" cy="681100"/>
            <a:chOff x="2281450" y="3225275"/>
            <a:chExt cx="459350" cy="681100"/>
          </a:xfrm>
        </p:grpSpPr>
        <p:sp>
          <p:nvSpPr>
            <p:cNvPr id="305" name="Google Shape;305;p25"/>
            <p:cNvSpPr/>
            <p:nvPr/>
          </p:nvSpPr>
          <p:spPr>
            <a:xfrm>
              <a:off x="2534875" y="3225275"/>
              <a:ext cx="205925" cy="356400"/>
            </a:xfrm>
            <a:custGeom>
              <a:rect b="b" l="l" r="r" t="t"/>
              <a:pathLst>
                <a:path extrusionOk="0" h="14256" w="8237">
                  <a:moveTo>
                    <a:pt x="3485" y="1426"/>
                  </a:moveTo>
                  <a:lnTo>
                    <a:pt x="4119" y="1584"/>
                  </a:lnTo>
                  <a:lnTo>
                    <a:pt x="4594" y="1901"/>
                  </a:lnTo>
                  <a:lnTo>
                    <a:pt x="5069" y="2218"/>
                  </a:lnTo>
                  <a:lnTo>
                    <a:pt x="5544" y="2851"/>
                  </a:lnTo>
                  <a:lnTo>
                    <a:pt x="6019" y="3485"/>
                  </a:lnTo>
                  <a:lnTo>
                    <a:pt x="6336" y="4277"/>
                  </a:lnTo>
                  <a:lnTo>
                    <a:pt x="6653" y="4911"/>
                  </a:lnTo>
                  <a:lnTo>
                    <a:pt x="6653" y="5702"/>
                  </a:lnTo>
                  <a:lnTo>
                    <a:pt x="6653" y="6970"/>
                  </a:lnTo>
                  <a:lnTo>
                    <a:pt x="6178" y="8553"/>
                  </a:lnTo>
                  <a:lnTo>
                    <a:pt x="5386" y="11721"/>
                  </a:lnTo>
                  <a:lnTo>
                    <a:pt x="5227" y="12355"/>
                  </a:lnTo>
                  <a:lnTo>
                    <a:pt x="2535" y="11404"/>
                  </a:lnTo>
                  <a:lnTo>
                    <a:pt x="2059" y="7920"/>
                  </a:lnTo>
                  <a:lnTo>
                    <a:pt x="1743" y="5544"/>
                  </a:lnTo>
                  <a:lnTo>
                    <a:pt x="1426" y="3485"/>
                  </a:lnTo>
                  <a:lnTo>
                    <a:pt x="1584" y="3168"/>
                  </a:lnTo>
                  <a:lnTo>
                    <a:pt x="1743" y="2535"/>
                  </a:lnTo>
                  <a:lnTo>
                    <a:pt x="2059" y="2059"/>
                  </a:lnTo>
                  <a:lnTo>
                    <a:pt x="2376" y="1743"/>
                  </a:lnTo>
                  <a:lnTo>
                    <a:pt x="2851" y="1584"/>
                  </a:lnTo>
                  <a:lnTo>
                    <a:pt x="3485" y="1426"/>
                  </a:lnTo>
                  <a:close/>
                  <a:moveTo>
                    <a:pt x="2693" y="0"/>
                  </a:moveTo>
                  <a:lnTo>
                    <a:pt x="1901" y="317"/>
                  </a:lnTo>
                  <a:lnTo>
                    <a:pt x="1268" y="634"/>
                  </a:lnTo>
                  <a:lnTo>
                    <a:pt x="792" y="1268"/>
                  </a:lnTo>
                  <a:lnTo>
                    <a:pt x="476" y="1743"/>
                  </a:lnTo>
                  <a:lnTo>
                    <a:pt x="159" y="2376"/>
                  </a:lnTo>
                  <a:lnTo>
                    <a:pt x="0" y="3010"/>
                  </a:lnTo>
                  <a:lnTo>
                    <a:pt x="0" y="3485"/>
                  </a:lnTo>
                  <a:lnTo>
                    <a:pt x="159" y="5544"/>
                  </a:lnTo>
                  <a:lnTo>
                    <a:pt x="476" y="8237"/>
                  </a:lnTo>
                  <a:lnTo>
                    <a:pt x="951" y="10613"/>
                  </a:lnTo>
                  <a:lnTo>
                    <a:pt x="1109" y="12355"/>
                  </a:lnTo>
                  <a:lnTo>
                    <a:pt x="1109" y="12513"/>
                  </a:lnTo>
                  <a:lnTo>
                    <a:pt x="6178" y="14256"/>
                  </a:lnTo>
                  <a:lnTo>
                    <a:pt x="6178" y="13939"/>
                  </a:lnTo>
                  <a:lnTo>
                    <a:pt x="6811" y="12038"/>
                  </a:lnTo>
                  <a:lnTo>
                    <a:pt x="7762" y="8712"/>
                  </a:lnTo>
                  <a:lnTo>
                    <a:pt x="8078" y="7128"/>
                  </a:lnTo>
                  <a:lnTo>
                    <a:pt x="8237" y="5702"/>
                  </a:lnTo>
                  <a:lnTo>
                    <a:pt x="8078" y="4752"/>
                  </a:lnTo>
                  <a:lnTo>
                    <a:pt x="7762" y="3643"/>
                  </a:lnTo>
                  <a:lnTo>
                    <a:pt x="7286" y="2693"/>
                  </a:lnTo>
                  <a:lnTo>
                    <a:pt x="6811" y="1743"/>
                  </a:lnTo>
                  <a:lnTo>
                    <a:pt x="6019" y="1109"/>
                  </a:lnTo>
                  <a:lnTo>
                    <a:pt x="5227" y="476"/>
                  </a:lnTo>
                  <a:lnTo>
                    <a:pt x="4435" y="159"/>
                  </a:lnTo>
                  <a:lnTo>
                    <a:pt x="348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2281450" y="3391575"/>
              <a:ext cx="205925" cy="356400"/>
            </a:xfrm>
            <a:custGeom>
              <a:rect b="b" l="l" r="r" t="t"/>
              <a:pathLst>
                <a:path extrusionOk="0" h="14256" w="8237">
                  <a:moveTo>
                    <a:pt x="5386" y="1585"/>
                  </a:moveTo>
                  <a:lnTo>
                    <a:pt x="5861" y="1901"/>
                  </a:lnTo>
                  <a:lnTo>
                    <a:pt x="6178" y="2218"/>
                  </a:lnTo>
                  <a:lnTo>
                    <a:pt x="6494" y="2535"/>
                  </a:lnTo>
                  <a:lnTo>
                    <a:pt x="6653" y="3327"/>
                  </a:lnTo>
                  <a:lnTo>
                    <a:pt x="6811" y="3644"/>
                  </a:lnTo>
                  <a:lnTo>
                    <a:pt x="6494" y="5544"/>
                  </a:lnTo>
                  <a:lnTo>
                    <a:pt x="6178" y="8079"/>
                  </a:lnTo>
                  <a:lnTo>
                    <a:pt x="5702" y="11405"/>
                  </a:lnTo>
                  <a:lnTo>
                    <a:pt x="3010" y="12355"/>
                  </a:lnTo>
                  <a:lnTo>
                    <a:pt x="2851" y="11722"/>
                  </a:lnTo>
                  <a:lnTo>
                    <a:pt x="2060" y="8554"/>
                  </a:lnTo>
                  <a:lnTo>
                    <a:pt x="1584" y="7128"/>
                  </a:lnTo>
                  <a:lnTo>
                    <a:pt x="1584" y="5861"/>
                  </a:lnTo>
                  <a:lnTo>
                    <a:pt x="1584" y="5069"/>
                  </a:lnTo>
                  <a:lnTo>
                    <a:pt x="1901" y="4277"/>
                  </a:lnTo>
                  <a:lnTo>
                    <a:pt x="2218" y="3485"/>
                  </a:lnTo>
                  <a:lnTo>
                    <a:pt x="2693" y="2852"/>
                  </a:lnTo>
                  <a:lnTo>
                    <a:pt x="3168" y="2377"/>
                  </a:lnTo>
                  <a:lnTo>
                    <a:pt x="3643" y="1901"/>
                  </a:lnTo>
                  <a:lnTo>
                    <a:pt x="4119" y="1585"/>
                  </a:lnTo>
                  <a:close/>
                  <a:moveTo>
                    <a:pt x="4752" y="1"/>
                  </a:moveTo>
                  <a:lnTo>
                    <a:pt x="3802" y="159"/>
                  </a:lnTo>
                  <a:lnTo>
                    <a:pt x="3010" y="476"/>
                  </a:lnTo>
                  <a:lnTo>
                    <a:pt x="2218" y="1110"/>
                  </a:lnTo>
                  <a:lnTo>
                    <a:pt x="1426" y="1901"/>
                  </a:lnTo>
                  <a:lnTo>
                    <a:pt x="951" y="2693"/>
                  </a:lnTo>
                  <a:lnTo>
                    <a:pt x="476" y="3802"/>
                  </a:lnTo>
                  <a:lnTo>
                    <a:pt x="159" y="4752"/>
                  </a:lnTo>
                  <a:lnTo>
                    <a:pt x="0" y="5861"/>
                  </a:lnTo>
                  <a:lnTo>
                    <a:pt x="159" y="7287"/>
                  </a:lnTo>
                  <a:lnTo>
                    <a:pt x="476" y="8871"/>
                  </a:lnTo>
                  <a:lnTo>
                    <a:pt x="1426" y="12197"/>
                  </a:lnTo>
                  <a:lnTo>
                    <a:pt x="2060" y="14098"/>
                  </a:lnTo>
                  <a:lnTo>
                    <a:pt x="2060" y="14256"/>
                  </a:lnTo>
                  <a:lnTo>
                    <a:pt x="7128" y="12672"/>
                  </a:lnTo>
                  <a:lnTo>
                    <a:pt x="7128" y="12514"/>
                  </a:lnTo>
                  <a:lnTo>
                    <a:pt x="7286" y="10613"/>
                  </a:lnTo>
                  <a:lnTo>
                    <a:pt x="7762" y="8237"/>
                  </a:lnTo>
                  <a:lnTo>
                    <a:pt x="8078" y="5703"/>
                  </a:lnTo>
                  <a:lnTo>
                    <a:pt x="8237" y="3644"/>
                  </a:lnTo>
                  <a:lnTo>
                    <a:pt x="8237" y="3010"/>
                  </a:lnTo>
                  <a:lnTo>
                    <a:pt x="8078" y="2377"/>
                  </a:lnTo>
                  <a:lnTo>
                    <a:pt x="7762" y="1901"/>
                  </a:lnTo>
                  <a:lnTo>
                    <a:pt x="7445" y="1268"/>
                  </a:lnTo>
                  <a:lnTo>
                    <a:pt x="6970" y="793"/>
                  </a:lnTo>
                  <a:lnTo>
                    <a:pt x="6336" y="318"/>
                  </a:lnTo>
                  <a:lnTo>
                    <a:pt x="5544" y="159"/>
                  </a:lnTo>
                  <a:lnTo>
                    <a:pt x="4752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2546750" y="3581650"/>
              <a:ext cx="146525" cy="158425"/>
            </a:xfrm>
            <a:custGeom>
              <a:rect b="b" l="l" r="r" t="t"/>
              <a:pathLst>
                <a:path extrusionOk="0" h="6337" w="5861">
                  <a:moveTo>
                    <a:pt x="1743" y="2060"/>
                  </a:moveTo>
                  <a:lnTo>
                    <a:pt x="4119" y="2852"/>
                  </a:lnTo>
                  <a:lnTo>
                    <a:pt x="4277" y="3168"/>
                  </a:lnTo>
                  <a:lnTo>
                    <a:pt x="4277" y="3802"/>
                  </a:lnTo>
                  <a:lnTo>
                    <a:pt x="3960" y="4277"/>
                  </a:lnTo>
                  <a:lnTo>
                    <a:pt x="3327" y="4752"/>
                  </a:lnTo>
                  <a:lnTo>
                    <a:pt x="2693" y="4752"/>
                  </a:lnTo>
                  <a:lnTo>
                    <a:pt x="2218" y="4594"/>
                  </a:lnTo>
                  <a:lnTo>
                    <a:pt x="1743" y="4119"/>
                  </a:lnTo>
                  <a:lnTo>
                    <a:pt x="1584" y="3643"/>
                  </a:lnTo>
                  <a:lnTo>
                    <a:pt x="1584" y="3168"/>
                  </a:lnTo>
                  <a:lnTo>
                    <a:pt x="1743" y="2060"/>
                  </a:lnTo>
                  <a:close/>
                  <a:moveTo>
                    <a:pt x="476" y="1"/>
                  </a:moveTo>
                  <a:lnTo>
                    <a:pt x="476" y="317"/>
                  </a:lnTo>
                  <a:lnTo>
                    <a:pt x="1" y="2852"/>
                  </a:lnTo>
                  <a:lnTo>
                    <a:pt x="1" y="3485"/>
                  </a:lnTo>
                  <a:lnTo>
                    <a:pt x="1" y="3960"/>
                  </a:lnTo>
                  <a:lnTo>
                    <a:pt x="159" y="4594"/>
                  </a:lnTo>
                  <a:lnTo>
                    <a:pt x="476" y="5069"/>
                  </a:lnTo>
                  <a:lnTo>
                    <a:pt x="951" y="5544"/>
                  </a:lnTo>
                  <a:lnTo>
                    <a:pt x="1268" y="5861"/>
                  </a:lnTo>
                  <a:lnTo>
                    <a:pt x="1901" y="6178"/>
                  </a:lnTo>
                  <a:lnTo>
                    <a:pt x="2376" y="6178"/>
                  </a:lnTo>
                  <a:lnTo>
                    <a:pt x="2852" y="6336"/>
                  </a:lnTo>
                  <a:lnTo>
                    <a:pt x="3485" y="6178"/>
                  </a:lnTo>
                  <a:lnTo>
                    <a:pt x="4119" y="6019"/>
                  </a:lnTo>
                  <a:lnTo>
                    <a:pt x="4594" y="5703"/>
                  </a:lnTo>
                  <a:lnTo>
                    <a:pt x="5069" y="5227"/>
                  </a:lnTo>
                  <a:lnTo>
                    <a:pt x="5544" y="4752"/>
                  </a:lnTo>
                  <a:lnTo>
                    <a:pt x="5703" y="4119"/>
                  </a:lnTo>
                  <a:lnTo>
                    <a:pt x="5861" y="3485"/>
                  </a:lnTo>
                  <a:lnTo>
                    <a:pt x="5703" y="2852"/>
                  </a:lnTo>
                  <a:lnTo>
                    <a:pt x="5544" y="1901"/>
                  </a:lnTo>
                  <a:lnTo>
                    <a:pt x="5544" y="1743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328975" y="3751925"/>
              <a:ext cx="146525" cy="154450"/>
            </a:xfrm>
            <a:custGeom>
              <a:rect b="b" l="l" r="r" t="t"/>
              <a:pathLst>
                <a:path extrusionOk="0" h="6178" w="5861">
                  <a:moveTo>
                    <a:pt x="4118" y="2059"/>
                  </a:moveTo>
                  <a:lnTo>
                    <a:pt x="4277" y="3010"/>
                  </a:lnTo>
                  <a:lnTo>
                    <a:pt x="4277" y="3643"/>
                  </a:lnTo>
                  <a:lnTo>
                    <a:pt x="4118" y="4118"/>
                  </a:lnTo>
                  <a:lnTo>
                    <a:pt x="3643" y="4435"/>
                  </a:lnTo>
                  <a:lnTo>
                    <a:pt x="3168" y="4752"/>
                  </a:lnTo>
                  <a:lnTo>
                    <a:pt x="2851" y="4752"/>
                  </a:lnTo>
                  <a:lnTo>
                    <a:pt x="2534" y="4594"/>
                  </a:lnTo>
                  <a:lnTo>
                    <a:pt x="1901" y="4118"/>
                  </a:lnTo>
                  <a:lnTo>
                    <a:pt x="1584" y="3643"/>
                  </a:lnTo>
                  <a:lnTo>
                    <a:pt x="1584" y="3010"/>
                  </a:lnTo>
                  <a:lnTo>
                    <a:pt x="1742" y="2851"/>
                  </a:lnTo>
                  <a:lnTo>
                    <a:pt x="4118" y="2059"/>
                  </a:lnTo>
                  <a:close/>
                  <a:moveTo>
                    <a:pt x="5385" y="0"/>
                  </a:moveTo>
                  <a:lnTo>
                    <a:pt x="317" y="1584"/>
                  </a:lnTo>
                  <a:lnTo>
                    <a:pt x="317" y="1743"/>
                  </a:lnTo>
                  <a:lnTo>
                    <a:pt x="159" y="2851"/>
                  </a:lnTo>
                  <a:lnTo>
                    <a:pt x="0" y="3485"/>
                  </a:lnTo>
                  <a:lnTo>
                    <a:pt x="159" y="4118"/>
                  </a:lnTo>
                  <a:lnTo>
                    <a:pt x="317" y="4594"/>
                  </a:lnTo>
                  <a:lnTo>
                    <a:pt x="792" y="5227"/>
                  </a:lnTo>
                  <a:lnTo>
                    <a:pt x="1267" y="5544"/>
                  </a:lnTo>
                  <a:lnTo>
                    <a:pt x="1742" y="6019"/>
                  </a:lnTo>
                  <a:lnTo>
                    <a:pt x="2376" y="6177"/>
                  </a:lnTo>
                  <a:lnTo>
                    <a:pt x="3485" y="6177"/>
                  </a:lnTo>
                  <a:lnTo>
                    <a:pt x="3960" y="6019"/>
                  </a:lnTo>
                  <a:lnTo>
                    <a:pt x="4593" y="5702"/>
                  </a:lnTo>
                  <a:lnTo>
                    <a:pt x="4910" y="5386"/>
                  </a:lnTo>
                  <a:lnTo>
                    <a:pt x="5385" y="4910"/>
                  </a:lnTo>
                  <a:lnTo>
                    <a:pt x="5702" y="4435"/>
                  </a:lnTo>
                  <a:lnTo>
                    <a:pt x="5861" y="3960"/>
                  </a:lnTo>
                  <a:lnTo>
                    <a:pt x="5861" y="3326"/>
                  </a:lnTo>
                  <a:lnTo>
                    <a:pt x="5861" y="2851"/>
                  </a:lnTo>
                  <a:lnTo>
                    <a:pt x="5385" y="159"/>
                  </a:lnTo>
                  <a:lnTo>
                    <a:pt x="538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" name="Google Shape;309;p25"/>
          <p:cNvSpPr/>
          <p:nvPr/>
        </p:nvSpPr>
        <p:spPr>
          <a:xfrm>
            <a:off x="2170575" y="6546050"/>
            <a:ext cx="681100" cy="653375"/>
          </a:xfrm>
          <a:custGeom>
            <a:rect b="b" l="l" r="r" t="t"/>
            <a:pathLst>
              <a:path extrusionOk="0" h="26135" w="27244">
                <a:moveTo>
                  <a:pt x="26135" y="3326"/>
                </a:moveTo>
                <a:lnTo>
                  <a:pt x="26135" y="7603"/>
                </a:lnTo>
                <a:lnTo>
                  <a:pt x="1109" y="7603"/>
                </a:lnTo>
                <a:lnTo>
                  <a:pt x="1109" y="3326"/>
                </a:lnTo>
                <a:close/>
                <a:moveTo>
                  <a:pt x="14097" y="12038"/>
                </a:moveTo>
                <a:lnTo>
                  <a:pt x="14097" y="14097"/>
                </a:lnTo>
                <a:lnTo>
                  <a:pt x="16315" y="14097"/>
                </a:lnTo>
                <a:lnTo>
                  <a:pt x="16315" y="12038"/>
                </a:lnTo>
                <a:close/>
                <a:moveTo>
                  <a:pt x="19641" y="12038"/>
                </a:moveTo>
                <a:lnTo>
                  <a:pt x="19641" y="14097"/>
                </a:lnTo>
                <a:lnTo>
                  <a:pt x="21700" y="14097"/>
                </a:lnTo>
                <a:lnTo>
                  <a:pt x="21700" y="12038"/>
                </a:lnTo>
                <a:close/>
                <a:moveTo>
                  <a:pt x="5544" y="17423"/>
                </a:moveTo>
                <a:lnTo>
                  <a:pt x="5544" y="19482"/>
                </a:lnTo>
                <a:lnTo>
                  <a:pt x="7603" y="19482"/>
                </a:lnTo>
                <a:lnTo>
                  <a:pt x="7603" y="17423"/>
                </a:lnTo>
                <a:close/>
                <a:moveTo>
                  <a:pt x="10929" y="17423"/>
                </a:moveTo>
                <a:lnTo>
                  <a:pt x="10929" y="19482"/>
                </a:lnTo>
                <a:lnTo>
                  <a:pt x="13147" y="19482"/>
                </a:lnTo>
                <a:lnTo>
                  <a:pt x="13147" y="17423"/>
                </a:lnTo>
                <a:close/>
                <a:moveTo>
                  <a:pt x="26135" y="8712"/>
                </a:moveTo>
                <a:lnTo>
                  <a:pt x="26135" y="25026"/>
                </a:lnTo>
                <a:lnTo>
                  <a:pt x="1109" y="25026"/>
                </a:lnTo>
                <a:lnTo>
                  <a:pt x="1109" y="8712"/>
                </a:lnTo>
                <a:close/>
                <a:moveTo>
                  <a:pt x="7128" y="0"/>
                </a:moveTo>
                <a:lnTo>
                  <a:pt x="6811" y="159"/>
                </a:lnTo>
                <a:lnTo>
                  <a:pt x="6653" y="634"/>
                </a:lnTo>
                <a:lnTo>
                  <a:pt x="6653" y="2218"/>
                </a:lnTo>
                <a:lnTo>
                  <a:pt x="792" y="2218"/>
                </a:lnTo>
                <a:lnTo>
                  <a:pt x="317" y="2535"/>
                </a:lnTo>
                <a:lnTo>
                  <a:pt x="159" y="2851"/>
                </a:lnTo>
                <a:lnTo>
                  <a:pt x="1" y="3326"/>
                </a:lnTo>
                <a:lnTo>
                  <a:pt x="1" y="25026"/>
                </a:lnTo>
                <a:lnTo>
                  <a:pt x="159" y="25343"/>
                </a:lnTo>
                <a:lnTo>
                  <a:pt x="317" y="25818"/>
                </a:lnTo>
                <a:lnTo>
                  <a:pt x="792" y="25976"/>
                </a:lnTo>
                <a:lnTo>
                  <a:pt x="1109" y="26135"/>
                </a:lnTo>
                <a:lnTo>
                  <a:pt x="26135" y="26135"/>
                </a:lnTo>
                <a:lnTo>
                  <a:pt x="26452" y="25976"/>
                </a:lnTo>
                <a:lnTo>
                  <a:pt x="26927" y="25818"/>
                </a:lnTo>
                <a:lnTo>
                  <a:pt x="27085" y="25343"/>
                </a:lnTo>
                <a:lnTo>
                  <a:pt x="27244" y="25026"/>
                </a:lnTo>
                <a:lnTo>
                  <a:pt x="27244" y="3326"/>
                </a:lnTo>
                <a:lnTo>
                  <a:pt x="27085" y="2851"/>
                </a:lnTo>
                <a:lnTo>
                  <a:pt x="26927" y="2535"/>
                </a:lnTo>
                <a:lnTo>
                  <a:pt x="26452" y="2218"/>
                </a:lnTo>
                <a:lnTo>
                  <a:pt x="20591" y="2218"/>
                </a:lnTo>
                <a:lnTo>
                  <a:pt x="20591" y="634"/>
                </a:lnTo>
                <a:lnTo>
                  <a:pt x="20433" y="159"/>
                </a:lnTo>
                <a:lnTo>
                  <a:pt x="20116" y="0"/>
                </a:lnTo>
                <a:lnTo>
                  <a:pt x="19799" y="159"/>
                </a:lnTo>
                <a:lnTo>
                  <a:pt x="19641" y="634"/>
                </a:lnTo>
                <a:lnTo>
                  <a:pt x="19641" y="2218"/>
                </a:lnTo>
                <a:lnTo>
                  <a:pt x="7603" y="2218"/>
                </a:lnTo>
                <a:lnTo>
                  <a:pt x="7603" y="634"/>
                </a:lnTo>
                <a:lnTo>
                  <a:pt x="7445" y="159"/>
                </a:lnTo>
                <a:lnTo>
                  <a:pt x="7128" y="0"/>
                </a:lnTo>
                <a:close/>
              </a:path>
            </a:pathLst>
          </a:custGeom>
          <a:solidFill>
            <a:srgbClr val="343638"/>
          </a:solidFill>
          <a:ln cap="rnd" cmpd="sng" w="158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5"/>
          <p:cNvSpPr/>
          <p:nvPr/>
        </p:nvSpPr>
        <p:spPr>
          <a:xfrm>
            <a:off x="721300" y="5100725"/>
            <a:ext cx="665275" cy="605875"/>
          </a:xfrm>
          <a:custGeom>
            <a:rect b="b" l="l" r="r" t="t"/>
            <a:pathLst>
              <a:path extrusionOk="0" h="24235" w="26611">
                <a:moveTo>
                  <a:pt x="10138" y="5228"/>
                </a:moveTo>
                <a:lnTo>
                  <a:pt x="9821" y="5386"/>
                </a:lnTo>
                <a:lnTo>
                  <a:pt x="9663" y="5703"/>
                </a:lnTo>
                <a:lnTo>
                  <a:pt x="9821" y="6178"/>
                </a:lnTo>
                <a:lnTo>
                  <a:pt x="10138" y="6337"/>
                </a:lnTo>
                <a:lnTo>
                  <a:pt x="20750" y="6337"/>
                </a:lnTo>
                <a:lnTo>
                  <a:pt x="21067" y="6178"/>
                </a:lnTo>
                <a:lnTo>
                  <a:pt x="21225" y="5703"/>
                </a:lnTo>
                <a:lnTo>
                  <a:pt x="21067" y="5386"/>
                </a:lnTo>
                <a:lnTo>
                  <a:pt x="20750" y="5228"/>
                </a:lnTo>
                <a:close/>
                <a:moveTo>
                  <a:pt x="10138" y="9504"/>
                </a:moveTo>
                <a:lnTo>
                  <a:pt x="9821" y="9663"/>
                </a:lnTo>
                <a:lnTo>
                  <a:pt x="9663" y="9980"/>
                </a:lnTo>
                <a:lnTo>
                  <a:pt x="9821" y="10296"/>
                </a:lnTo>
                <a:lnTo>
                  <a:pt x="10138" y="10455"/>
                </a:lnTo>
                <a:lnTo>
                  <a:pt x="20750" y="10455"/>
                </a:lnTo>
                <a:lnTo>
                  <a:pt x="21067" y="10296"/>
                </a:lnTo>
                <a:lnTo>
                  <a:pt x="21225" y="9980"/>
                </a:lnTo>
                <a:lnTo>
                  <a:pt x="21067" y="9663"/>
                </a:lnTo>
                <a:lnTo>
                  <a:pt x="20750" y="9504"/>
                </a:lnTo>
                <a:close/>
                <a:moveTo>
                  <a:pt x="25026" y="951"/>
                </a:moveTo>
                <a:lnTo>
                  <a:pt x="25343" y="1110"/>
                </a:lnTo>
                <a:lnTo>
                  <a:pt x="25502" y="1585"/>
                </a:lnTo>
                <a:lnTo>
                  <a:pt x="25502" y="14256"/>
                </a:lnTo>
                <a:lnTo>
                  <a:pt x="25343" y="14573"/>
                </a:lnTo>
                <a:lnTo>
                  <a:pt x="25026" y="14731"/>
                </a:lnTo>
                <a:lnTo>
                  <a:pt x="21225" y="14731"/>
                </a:lnTo>
                <a:lnTo>
                  <a:pt x="21225" y="19008"/>
                </a:lnTo>
                <a:lnTo>
                  <a:pt x="15840" y="15048"/>
                </a:lnTo>
                <a:lnTo>
                  <a:pt x="15523" y="14731"/>
                </a:lnTo>
                <a:lnTo>
                  <a:pt x="5861" y="14731"/>
                </a:lnTo>
                <a:lnTo>
                  <a:pt x="5544" y="14573"/>
                </a:lnTo>
                <a:lnTo>
                  <a:pt x="5386" y="14256"/>
                </a:lnTo>
                <a:lnTo>
                  <a:pt x="5386" y="1585"/>
                </a:lnTo>
                <a:lnTo>
                  <a:pt x="5544" y="1110"/>
                </a:lnTo>
                <a:lnTo>
                  <a:pt x="5861" y="951"/>
                </a:lnTo>
                <a:close/>
                <a:moveTo>
                  <a:pt x="4277" y="5228"/>
                </a:moveTo>
                <a:lnTo>
                  <a:pt x="4277" y="14256"/>
                </a:lnTo>
                <a:lnTo>
                  <a:pt x="4436" y="14890"/>
                </a:lnTo>
                <a:lnTo>
                  <a:pt x="4752" y="15365"/>
                </a:lnTo>
                <a:lnTo>
                  <a:pt x="5228" y="15682"/>
                </a:lnTo>
                <a:lnTo>
                  <a:pt x="5861" y="15840"/>
                </a:lnTo>
                <a:lnTo>
                  <a:pt x="15206" y="15840"/>
                </a:lnTo>
                <a:lnTo>
                  <a:pt x="19483" y="19008"/>
                </a:lnTo>
                <a:lnTo>
                  <a:pt x="10930" y="19008"/>
                </a:lnTo>
                <a:lnTo>
                  <a:pt x="10771" y="19166"/>
                </a:lnTo>
                <a:lnTo>
                  <a:pt x="5386" y="23284"/>
                </a:lnTo>
                <a:lnTo>
                  <a:pt x="5386" y="19008"/>
                </a:lnTo>
                <a:lnTo>
                  <a:pt x="1585" y="19008"/>
                </a:lnTo>
                <a:lnTo>
                  <a:pt x="1268" y="18849"/>
                </a:lnTo>
                <a:lnTo>
                  <a:pt x="1110" y="18533"/>
                </a:lnTo>
                <a:lnTo>
                  <a:pt x="1110" y="5703"/>
                </a:lnTo>
                <a:lnTo>
                  <a:pt x="1268" y="5386"/>
                </a:lnTo>
                <a:lnTo>
                  <a:pt x="1585" y="5228"/>
                </a:lnTo>
                <a:close/>
                <a:moveTo>
                  <a:pt x="5228" y="1"/>
                </a:moveTo>
                <a:lnTo>
                  <a:pt x="4752" y="318"/>
                </a:lnTo>
                <a:lnTo>
                  <a:pt x="4436" y="951"/>
                </a:lnTo>
                <a:lnTo>
                  <a:pt x="4277" y="1585"/>
                </a:lnTo>
                <a:lnTo>
                  <a:pt x="4277" y="4119"/>
                </a:lnTo>
                <a:lnTo>
                  <a:pt x="1585" y="4119"/>
                </a:lnTo>
                <a:lnTo>
                  <a:pt x="1110" y="4277"/>
                </a:lnTo>
                <a:lnTo>
                  <a:pt x="476" y="4594"/>
                </a:lnTo>
                <a:lnTo>
                  <a:pt x="159" y="5069"/>
                </a:lnTo>
                <a:lnTo>
                  <a:pt x="1" y="5703"/>
                </a:lnTo>
                <a:lnTo>
                  <a:pt x="1" y="18533"/>
                </a:lnTo>
                <a:lnTo>
                  <a:pt x="159" y="19008"/>
                </a:lnTo>
                <a:lnTo>
                  <a:pt x="476" y="19641"/>
                </a:lnTo>
                <a:lnTo>
                  <a:pt x="1110" y="19958"/>
                </a:lnTo>
                <a:lnTo>
                  <a:pt x="1585" y="20116"/>
                </a:lnTo>
                <a:lnTo>
                  <a:pt x="4277" y="20116"/>
                </a:lnTo>
                <a:lnTo>
                  <a:pt x="4277" y="23284"/>
                </a:lnTo>
                <a:lnTo>
                  <a:pt x="4436" y="23601"/>
                </a:lnTo>
                <a:lnTo>
                  <a:pt x="4594" y="24076"/>
                </a:lnTo>
                <a:lnTo>
                  <a:pt x="4911" y="24235"/>
                </a:lnTo>
                <a:lnTo>
                  <a:pt x="5703" y="24235"/>
                </a:lnTo>
                <a:lnTo>
                  <a:pt x="6020" y="24076"/>
                </a:lnTo>
                <a:lnTo>
                  <a:pt x="11405" y="20116"/>
                </a:lnTo>
                <a:lnTo>
                  <a:pt x="20908" y="19958"/>
                </a:lnTo>
                <a:lnTo>
                  <a:pt x="21225" y="20116"/>
                </a:lnTo>
                <a:lnTo>
                  <a:pt x="21700" y="19958"/>
                </a:lnTo>
                <a:lnTo>
                  <a:pt x="22017" y="19800"/>
                </a:lnTo>
                <a:lnTo>
                  <a:pt x="22175" y="19483"/>
                </a:lnTo>
                <a:lnTo>
                  <a:pt x="22334" y="19008"/>
                </a:lnTo>
                <a:lnTo>
                  <a:pt x="22334" y="15840"/>
                </a:lnTo>
                <a:lnTo>
                  <a:pt x="25026" y="15840"/>
                </a:lnTo>
                <a:lnTo>
                  <a:pt x="25502" y="15682"/>
                </a:lnTo>
                <a:lnTo>
                  <a:pt x="26135" y="15365"/>
                </a:lnTo>
                <a:lnTo>
                  <a:pt x="26452" y="14890"/>
                </a:lnTo>
                <a:lnTo>
                  <a:pt x="26610" y="14256"/>
                </a:lnTo>
                <a:lnTo>
                  <a:pt x="26610" y="1585"/>
                </a:lnTo>
                <a:lnTo>
                  <a:pt x="26452" y="951"/>
                </a:lnTo>
                <a:lnTo>
                  <a:pt x="26135" y="318"/>
                </a:lnTo>
                <a:lnTo>
                  <a:pt x="25502" y="1"/>
                </a:lnTo>
                <a:close/>
              </a:path>
            </a:pathLst>
          </a:custGeom>
          <a:solidFill>
            <a:srgbClr val="343638"/>
          </a:solidFill>
          <a:ln cap="rnd" cmpd="sng" w="158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5"/>
          <p:cNvSpPr/>
          <p:nvPr/>
        </p:nvSpPr>
        <p:spPr>
          <a:xfrm>
            <a:off x="721300" y="6454975"/>
            <a:ext cx="665275" cy="831575"/>
          </a:xfrm>
          <a:custGeom>
            <a:rect b="b" l="l" r="r" t="t"/>
            <a:pathLst>
              <a:path extrusionOk="0" h="33263" w="26611">
                <a:moveTo>
                  <a:pt x="20591" y="0"/>
                </a:moveTo>
                <a:lnTo>
                  <a:pt x="20433" y="159"/>
                </a:lnTo>
                <a:lnTo>
                  <a:pt x="20116" y="317"/>
                </a:lnTo>
                <a:lnTo>
                  <a:pt x="19958" y="475"/>
                </a:lnTo>
                <a:lnTo>
                  <a:pt x="19958" y="792"/>
                </a:lnTo>
                <a:lnTo>
                  <a:pt x="19958" y="951"/>
                </a:lnTo>
                <a:lnTo>
                  <a:pt x="20116" y="1267"/>
                </a:lnTo>
                <a:lnTo>
                  <a:pt x="20433" y="1267"/>
                </a:lnTo>
                <a:lnTo>
                  <a:pt x="20591" y="1426"/>
                </a:lnTo>
                <a:lnTo>
                  <a:pt x="24393" y="1426"/>
                </a:lnTo>
                <a:lnTo>
                  <a:pt x="22651" y="3168"/>
                </a:lnTo>
                <a:lnTo>
                  <a:pt x="20750" y="4910"/>
                </a:lnTo>
                <a:lnTo>
                  <a:pt x="16632" y="8078"/>
                </a:lnTo>
                <a:lnTo>
                  <a:pt x="12672" y="11088"/>
                </a:lnTo>
                <a:lnTo>
                  <a:pt x="8871" y="13622"/>
                </a:lnTo>
                <a:lnTo>
                  <a:pt x="5544" y="15681"/>
                </a:lnTo>
                <a:lnTo>
                  <a:pt x="2852" y="17423"/>
                </a:lnTo>
                <a:lnTo>
                  <a:pt x="318" y="18690"/>
                </a:lnTo>
                <a:lnTo>
                  <a:pt x="159" y="19007"/>
                </a:lnTo>
                <a:lnTo>
                  <a:pt x="1" y="19166"/>
                </a:lnTo>
                <a:lnTo>
                  <a:pt x="1" y="19482"/>
                </a:lnTo>
                <a:lnTo>
                  <a:pt x="1" y="19641"/>
                </a:lnTo>
                <a:lnTo>
                  <a:pt x="318" y="19957"/>
                </a:lnTo>
                <a:lnTo>
                  <a:pt x="951" y="19957"/>
                </a:lnTo>
                <a:lnTo>
                  <a:pt x="3485" y="18532"/>
                </a:lnTo>
                <a:lnTo>
                  <a:pt x="6178" y="16948"/>
                </a:lnTo>
                <a:lnTo>
                  <a:pt x="9663" y="14731"/>
                </a:lnTo>
                <a:lnTo>
                  <a:pt x="13464" y="12196"/>
                </a:lnTo>
                <a:lnTo>
                  <a:pt x="17424" y="9187"/>
                </a:lnTo>
                <a:lnTo>
                  <a:pt x="21542" y="5861"/>
                </a:lnTo>
                <a:lnTo>
                  <a:pt x="23443" y="4118"/>
                </a:lnTo>
                <a:lnTo>
                  <a:pt x="25343" y="2376"/>
                </a:lnTo>
                <a:lnTo>
                  <a:pt x="25343" y="6019"/>
                </a:lnTo>
                <a:lnTo>
                  <a:pt x="25343" y="6336"/>
                </a:lnTo>
                <a:lnTo>
                  <a:pt x="25502" y="6494"/>
                </a:lnTo>
                <a:lnTo>
                  <a:pt x="25660" y="6653"/>
                </a:lnTo>
                <a:lnTo>
                  <a:pt x="26135" y="6653"/>
                </a:lnTo>
                <a:lnTo>
                  <a:pt x="26452" y="6494"/>
                </a:lnTo>
                <a:lnTo>
                  <a:pt x="26610" y="6336"/>
                </a:lnTo>
                <a:lnTo>
                  <a:pt x="26610" y="6019"/>
                </a:lnTo>
                <a:lnTo>
                  <a:pt x="26610" y="792"/>
                </a:lnTo>
                <a:lnTo>
                  <a:pt x="26610" y="634"/>
                </a:lnTo>
                <a:lnTo>
                  <a:pt x="26610" y="475"/>
                </a:lnTo>
                <a:lnTo>
                  <a:pt x="26452" y="317"/>
                </a:lnTo>
                <a:lnTo>
                  <a:pt x="26452" y="159"/>
                </a:lnTo>
                <a:lnTo>
                  <a:pt x="26135" y="159"/>
                </a:lnTo>
                <a:lnTo>
                  <a:pt x="25977" y="0"/>
                </a:lnTo>
                <a:close/>
                <a:moveTo>
                  <a:pt x="4911" y="25343"/>
                </a:moveTo>
                <a:lnTo>
                  <a:pt x="5069" y="25501"/>
                </a:lnTo>
                <a:lnTo>
                  <a:pt x="5228" y="25818"/>
                </a:lnTo>
                <a:lnTo>
                  <a:pt x="5386" y="25976"/>
                </a:lnTo>
                <a:lnTo>
                  <a:pt x="5386" y="31362"/>
                </a:lnTo>
                <a:lnTo>
                  <a:pt x="5228" y="31520"/>
                </a:lnTo>
                <a:lnTo>
                  <a:pt x="5069" y="31837"/>
                </a:lnTo>
                <a:lnTo>
                  <a:pt x="4911" y="31995"/>
                </a:lnTo>
                <a:lnTo>
                  <a:pt x="3010" y="31995"/>
                </a:lnTo>
                <a:lnTo>
                  <a:pt x="2852" y="31837"/>
                </a:lnTo>
                <a:lnTo>
                  <a:pt x="2693" y="31520"/>
                </a:lnTo>
                <a:lnTo>
                  <a:pt x="2693" y="31362"/>
                </a:lnTo>
                <a:lnTo>
                  <a:pt x="2693" y="25976"/>
                </a:lnTo>
                <a:lnTo>
                  <a:pt x="2693" y="25818"/>
                </a:lnTo>
                <a:lnTo>
                  <a:pt x="2852" y="25501"/>
                </a:lnTo>
                <a:lnTo>
                  <a:pt x="3010" y="25343"/>
                </a:lnTo>
                <a:close/>
                <a:moveTo>
                  <a:pt x="14256" y="18690"/>
                </a:moveTo>
                <a:lnTo>
                  <a:pt x="14414" y="18849"/>
                </a:lnTo>
                <a:lnTo>
                  <a:pt x="14573" y="19166"/>
                </a:lnTo>
                <a:lnTo>
                  <a:pt x="14573" y="19324"/>
                </a:lnTo>
                <a:lnTo>
                  <a:pt x="14573" y="31362"/>
                </a:lnTo>
                <a:lnTo>
                  <a:pt x="14573" y="31520"/>
                </a:lnTo>
                <a:lnTo>
                  <a:pt x="14414" y="31837"/>
                </a:lnTo>
                <a:lnTo>
                  <a:pt x="14256" y="31995"/>
                </a:lnTo>
                <a:lnTo>
                  <a:pt x="12355" y="31995"/>
                </a:lnTo>
                <a:lnTo>
                  <a:pt x="12197" y="31837"/>
                </a:lnTo>
                <a:lnTo>
                  <a:pt x="12038" y="31520"/>
                </a:lnTo>
                <a:lnTo>
                  <a:pt x="12038" y="31362"/>
                </a:lnTo>
                <a:lnTo>
                  <a:pt x="12038" y="19324"/>
                </a:lnTo>
                <a:lnTo>
                  <a:pt x="12038" y="19166"/>
                </a:lnTo>
                <a:lnTo>
                  <a:pt x="12197" y="18849"/>
                </a:lnTo>
                <a:lnTo>
                  <a:pt x="12355" y="18690"/>
                </a:lnTo>
                <a:close/>
                <a:moveTo>
                  <a:pt x="23601" y="10771"/>
                </a:moveTo>
                <a:lnTo>
                  <a:pt x="23759" y="10929"/>
                </a:lnTo>
                <a:lnTo>
                  <a:pt x="23918" y="11088"/>
                </a:lnTo>
                <a:lnTo>
                  <a:pt x="23918" y="11404"/>
                </a:lnTo>
                <a:lnTo>
                  <a:pt x="23918" y="31362"/>
                </a:lnTo>
                <a:lnTo>
                  <a:pt x="23918" y="31520"/>
                </a:lnTo>
                <a:lnTo>
                  <a:pt x="23759" y="31837"/>
                </a:lnTo>
                <a:lnTo>
                  <a:pt x="23601" y="31995"/>
                </a:lnTo>
                <a:lnTo>
                  <a:pt x="21700" y="31995"/>
                </a:lnTo>
                <a:lnTo>
                  <a:pt x="21542" y="31837"/>
                </a:lnTo>
                <a:lnTo>
                  <a:pt x="21383" y="31520"/>
                </a:lnTo>
                <a:lnTo>
                  <a:pt x="21225" y="31362"/>
                </a:lnTo>
                <a:lnTo>
                  <a:pt x="21225" y="11404"/>
                </a:lnTo>
                <a:lnTo>
                  <a:pt x="21383" y="11088"/>
                </a:lnTo>
                <a:lnTo>
                  <a:pt x="21542" y="10929"/>
                </a:lnTo>
                <a:lnTo>
                  <a:pt x="21700" y="10771"/>
                </a:lnTo>
                <a:close/>
                <a:moveTo>
                  <a:pt x="3327" y="24076"/>
                </a:moveTo>
                <a:lnTo>
                  <a:pt x="2535" y="24234"/>
                </a:lnTo>
                <a:lnTo>
                  <a:pt x="1901" y="24551"/>
                </a:lnTo>
                <a:lnTo>
                  <a:pt x="1426" y="25184"/>
                </a:lnTo>
                <a:lnTo>
                  <a:pt x="1268" y="25976"/>
                </a:lnTo>
                <a:lnTo>
                  <a:pt x="1268" y="31362"/>
                </a:lnTo>
                <a:lnTo>
                  <a:pt x="1426" y="32153"/>
                </a:lnTo>
                <a:lnTo>
                  <a:pt x="1901" y="32787"/>
                </a:lnTo>
                <a:lnTo>
                  <a:pt x="2535" y="33104"/>
                </a:lnTo>
                <a:lnTo>
                  <a:pt x="3327" y="33262"/>
                </a:lnTo>
                <a:lnTo>
                  <a:pt x="4594" y="33262"/>
                </a:lnTo>
                <a:lnTo>
                  <a:pt x="5386" y="33104"/>
                </a:lnTo>
                <a:lnTo>
                  <a:pt x="6020" y="32787"/>
                </a:lnTo>
                <a:lnTo>
                  <a:pt x="6495" y="32153"/>
                </a:lnTo>
                <a:lnTo>
                  <a:pt x="6653" y="31362"/>
                </a:lnTo>
                <a:lnTo>
                  <a:pt x="6653" y="25976"/>
                </a:lnTo>
                <a:lnTo>
                  <a:pt x="6495" y="25184"/>
                </a:lnTo>
                <a:lnTo>
                  <a:pt x="6020" y="24551"/>
                </a:lnTo>
                <a:lnTo>
                  <a:pt x="5386" y="24234"/>
                </a:lnTo>
                <a:lnTo>
                  <a:pt x="4594" y="24076"/>
                </a:lnTo>
                <a:close/>
                <a:moveTo>
                  <a:pt x="12672" y="17423"/>
                </a:moveTo>
                <a:lnTo>
                  <a:pt x="11880" y="17582"/>
                </a:lnTo>
                <a:lnTo>
                  <a:pt x="11246" y="17898"/>
                </a:lnTo>
                <a:lnTo>
                  <a:pt x="10771" y="18532"/>
                </a:lnTo>
                <a:lnTo>
                  <a:pt x="10613" y="19324"/>
                </a:lnTo>
                <a:lnTo>
                  <a:pt x="10613" y="31362"/>
                </a:lnTo>
                <a:lnTo>
                  <a:pt x="10771" y="32153"/>
                </a:lnTo>
                <a:lnTo>
                  <a:pt x="11246" y="32787"/>
                </a:lnTo>
                <a:lnTo>
                  <a:pt x="11880" y="33104"/>
                </a:lnTo>
                <a:lnTo>
                  <a:pt x="12672" y="33262"/>
                </a:lnTo>
                <a:lnTo>
                  <a:pt x="13939" y="33262"/>
                </a:lnTo>
                <a:lnTo>
                  <a:pt x="14731" y="33104"/>
                </a:lnTo>
                <a:lnTo>
                  <a:pt x="15365" y="32787"/>
                </a:lnTo>
                <a:lnTo>
                  <a:pt x="15840" y="32153"/>
                </a:lnTo>
                <a:lnTo>
                  <a:pt x="15998" y="31362"/>
                </a:lnTo>
                <a:lnTo>
                  <a:pt x="15998" y="19324"/>
                </a:lnTo>
                <a:lnTo>
                  <a:pt x="15840" y="18532"/>
                </a:lnTo>
                <a:lnTo>
                  <a:pt x="15365" y="17898"/>
                </a:lnTo>
                <a:lnTo>
                  <a:pt x="14731" y="17582"/>
                </a:lnTo>
                <a:lnTo>
                  <a:pt x="13939" y="17423"/>
                </a:lnTo>
                <a:close/>
                <a:moveTo>
                  <a:pt x="22017" y="9345"/>
                </a:moveTo>
                <a:lnTo>
                  <a:pt x="21225" y="9504"/>
                </a:lnTo>
                <a:lnTo>
                  <a:pt x="20591" y="9979"/>
                </a:lnTo>
                <a:lnTo>
                  <a:pt x="20116" y="10612"/>
                </a:lnTo>
                <a:lnTo>
                  <a:pt x="19958" y="11404"/>
                </a:lnTo>
                <a:lnTo>
                  <a:pt x="19958" y="31362"/>
                </a:lnTo>
                <a:lnTo>
                  <a:pt x="20116" y="32153"/>
                </a:lnTo>
                <a:lnTo>
                  <a:pt x="20591" y="32787"/>
                </a:lnTo>
                <a:lnTo>
                  <a:pt x="21225" y="33104"/>
                </a:lnTo>
                <a:lnTo>
                  <a:pt x="22017" y="33262"/>
                </a:lnTo>
                <a:lnTo>
                  <a:pt x="23284" y="33262"/>
                </a:lnTo>
                <a:lnTo>
                  <a:pt x="24076" y="33104"/>
                </a:lnTo>
                <a:lnTo>
                  <a:pt x="24710" y="32787"/>
                </a:lnTo>
                <a:lnTo>
                  <a:pt x="25185" y="32153"/>
                </a:lnTo>
                <a:lnTo>
                  <a:pt x="25343" y="31362"/>
                </a:lnTo>
                <a:lnTo>
                  <a:pt x="25343" y="11404"/>
                </a:lnTo>
                <a:lnTo>
                  <a:pt x="25185" y="10612"/>
                </a:lnTo>
                <a:lnTo>
                  <a:pt x="24710" y="9979"/>
                </a:lnTo>
                <a:lnTo>
                  <a:pt x="24076" y="9504"/>
                </a:lnTo>
                <a:lnTo>
                  <a:pt x="23284" y="9345"/>
                </a:lnTo>
                <a:close/>
              </a:path>
            </a:pathLst>
          </a:custGeom>
          <a:solidFill>
            <a:srgbClr val="343638"/>
          </a:solidFill>
          <a:ln cap="rnd" cmpd="sng" w="158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5"/>
          <p:cNvSpPr/>
          <p:nvPr/>
        </p:nvSpPr>
        <p:spPr>
          <a:xfrm>
            <a:off x="2186425" y="5049250"/>
            <a:ext cx="649425" cy="708825"/>
          </a:xfrm>
          <a:custGeom>
            <a:rect b="b" l="l" r="r" t="t"/>
            <a:pathLst>
              <a:path extrusionOk="0" h="28353" w="25977">
                <a:moveTo>
                  <a:pt x="12988" y="5703"/>
                </a:moveTo>
                <a:lnTo>
                  <a:pt x="12513" y="5861"/>
                </a:lnTo>
                <a:lnTo>
                  <a:pt x="12354" y="6178"/>
                </a:lnTo>
                <a:lnTo>
                  <a:pt x="12354" y="17265"/>
                </a:lnTo>
                <a:lnTo>
                  <a:pt x="8870" y="13781"/>
                </a:lnTo>
                <a:lnTo>
                  <a:pt x="8395" y="13622"/>
                </a:lnTo>
                <a:lnTo>
                  <a:pt x="8078" y="13781"/>
                </a:lnTo>
                <a:lnTo>
                  <a:pt x="7920" y="14098"/>
                </a:lnTo>
                <a:lnTo>
                  <a:pt x="8078" y="14573"/>
                </a:lnTo>
                <a:lnTo>
                  <a:pt x="12513" y="19166"/>
                </a:lnTo>
                <a:lnTo>
                  <a:pt x="12988" y="19324"/>
                </a:lnTo>
                <a:lnTo>
                  <a:pt x="13463" y="19166"/>
                </a:lnTo>
                <a:lnTo>
                  <a:pt x="17898" y="14573"/>
                </a:lnTo>
                <a:lnTo>
                  <a:pt x="18057" y="14098"/>
                </a:lnTo>
                <a:lnTo>
                  <a:pt x="17898" y="13781"/>
                </a:lnTo>
                <a:lnTo>
                  <a:pt x="17581" y="13622"/>
                </a:lnTo>
                <a:lnTo>
                  <a:pt x="17106" y="13781"/>
                </a:lnTo>
                <a:lnTo>
                  <a:pt x="13622" y="17265"/>
                </a:lnTo>
                <a:lnTo>
                  <a:pt x="13622" y="6178"/>
                </a:lnTo>
                <a:lnTo>
                  <a:pt x="13463" y="5861"/>
                </a:lnTo>
                <a:lnTo>
                  <a:pt x="12988" y="5703"/>
                </a:lnTo>
                <a:close/>
                <a:moveTo>
                  <a:pt x="8395" y="21542"/>
                </a:moveTo>
                <a:lnTo>
                  <a:pt x="8078" y="21700"/>
                </a:lnTo>
                <a:lnTo>
                  <a:pt x="7920" y="22175"/>
                </a:lnTo>
                <a:lnTo>
                  <a:pt x="8078" y="22492"/>
                </a:lnTo>
                <a:lnTo>
                  <a:pt x="8395" y="22651"/>
                </a:lnTo>
                <a:lnTo>
                  <a:pt x="17581" y="22651"/>
                </a:lnTo>
                <a:lnTo>
                  <a:pt x="17898" y="22492"/>
                </a:lnTo>
                <a:lnTo>
                  <a:pt x="18057" y="22175"/>
                </a:lnTo>
                <a:lnTo>
                  <a:pt x="17898" y="21700"/>
                </a:lnTo>
                <a:lnTo>
                  <a:pt x="17581" y="21542"/>
                </a:lnTo>
                <a:close/>
                <a:moveTo>
                  <a:pt x="24392" y="1110"/>
                </a:moveTo>
                <a:lnTo>
                  <a:pt x="24709" y="1268"/>
                </a:lnTo>
                <a:lnTo>
                  <a:pt x="24867" y="1743"/>
                </a:lnTo>
                <a:lnTo>
                  <a:pt x="24867" y="26610"/>
                </a:lnTo>
                <a:lnTo>
                  <a:pt x="24709" y="27086"/>
                </a:lnTo>
                <a:lnTo>
                  <a:pt x="24392" y="27244"/>
                </a:lnTo>
                <a:lnTo>
                  <a:pt x="1584" y="27244"/>
                </a:lnTo>
                <a:lnTo>
                  <a:pt x="1267" y="27086"/>
                </a:lnTo>
                <a:lnTo>
                  <a:pt x="1109" y="26610"/>
                </a:lnTo>
                <a:lnTo>
                  <a:pt x="1109" y="1743"/>
                </a:lnTo>
                <a:lnTo>
                  <a:pt x="1267" y="1268"/>
                </a:lnTo>
                <a:lnTo>
                  <a:pt x="1584" y="1110"/>
                </a:lnTo>
                <a:close/>
                <a:moveTo>
                  <a:pt x="1584" y="1"/>
                </a:moveTo>
                <a:lnTo>
                  <a:pt x="950" y="159"/>
                </a:lnTo>
                <a:lnTo>
                  <a:pt x="475" y="476"/>
                </a:lnTo>
                <a:lnTo>
                  <a:pt x="0" y="1110"/>
                </a:lnTo>
                <a:lnTo>
                  <a:pt x="0" y="1743"/>
                </a:lnTo>
                <a:lnTo>
                  <a:pt x="0" y="26610"/>
                </a:lnTo>
                <a:lnTo>
                  <a:pt x="0" y="27244"/>
                </a:lnTo>
                <a:lnTo>
                  <a:pt x="475" y="27878"/>
                </a:lnTo>
                <a:lnTo>
                  <a:pt x="950" y="28194"/>
                </a:lnTo>
                <a:lnTo>
                  <a:pt x="1584" y="28353"/>
                </a:lnTo>
                <a:lnTo>
                  <a:pt x="24392" y="28353"/>
                </a:lnTo>
                <a:lnTo>
                  <a:pt x="25026" y="28194"/>
                </a:lnTo>
                <a:lnTo>
                  <a:pt x="25501" y="27878"/>
                </a:lnTo>
                <a:lnTo>
                  <a:pt x="25976" y="27244"/>
                </a:lnTo>
                <a:lnTo>
                  <a:pt x="25976" y="26610"/>
                </a:lnTo>
                <a:lnTo>
                  <a:pt x="25976" y="1743"/>
                </a:lnTo>
                <a:lnTo>
                  <a:pt x="25976" y="1110"/>
                </a:lnTo>
                <a:lnTo>
                  <a:pt x="25501" y="476"/>
                </a:lnTo>
                <a:lnTo>
                  <a:pt x="25026" y="159"/>
                </a:lnTo>
                <a:lnTo>
                  <a:pt x="24392" y="1"/>
                </a:lnTo>
                <a:close/>
              </a:path>
            </a:pathLst>
          </a:custGeom>
          <a:solidFill>
            <a:srgbClr val="343638"/>
          </a:solidFill>
          <a:ln cap="rnd" cmpd="sng" w="158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5"/>
          <p:cNvSpPr/>
          <p:nvPr/>
        </p:nvSpPr>
        <p:spPr>
          <a:xfrm>
            <a:off x="3505000" y="3635625"/>
            <a:ext cx="831575" cy="586075"/>
          </a:xfrm>
          <a:custGeom>
            <a:rect b="b" l="l" r="r" t="t"/>
            <a:pathLst>
              <a:path extrusionOk="0" h="23443" w="33263">
                <a:moveTo>
                  <a:pt x="25027" y="1426"/>
                </a:moveTo>
                <a:lnTo>
                  <a:pt x="25819" y="1743"/>
                </a:lnTo>
                <a:lnTo>
                  <a:pt x="26610" y="2060"/>
                </a:lnTo>
                <a:lnTo>
                  <a:pt x="27244" y="2535"/>
                </a:lnTo>
                <a:lnTo>
                  <a:pt x="27719" y="3168"/>
                </a:lnTo>
                <a:lnTo>
                  <a:pt x="28036" y="3960"/>
                </a:lnTo>
                <a:lnTo>
                  <a:pt x="28353" y="4594"/>
                </a:lnTo>
                <a:lnTo>
                  <a:pt x="28353" y="5544"/>
                </a:lnTo>
                <a:lnTo>
                  <a:pt x="28353" y="6336"/>
                </a:lnTo>
                <a:lnTo>
                  <a:pt x="28036" y="7128"/>
                </a:lnTo>
                <a:lnTo>
                  <a:pt x="27719" y="7762"/>
                </a:lnTo>
                <a:lnTo>
                  <a:pt x="27244" y="8395"/>
                </a:lnTo>
                <a:lnTo>
                  <a:pt x="26610" y="8870"/>
                </a:lnTo>
                <a:lnTo>
                  <a:pt x="25819" y="9346"/>
                </a:lnTo>
                <a:lnTo>
                  <a:pt x="25027" y="9504"/>
                </a:lnTo>
                <a:lnTo>
                  <a:pt x="24235" y="9662"/>
                </a:lnTo>
                <a:lnTo>
                  <a:pt x="23443" y="9504"/>
                </a:lnTo>
                <a:lnTo>
                  <a:pt x="22651" y="9346"/>
                </a:lnTo>
                <a:lnTo>
                  <a:pt x="21859" y="8870"/>
                </a:lnTo>
                <a:lnTo>
                  <a:pt x="21384" y="8395"/>
                </a:lnTo>
                <a:lnTo>
                  <a:pt x="20750" y="7762"/>
                </a:lnTo>
                <a:lnTo>
                  <a:pt x="20433" y="7128"/>
                </a:lnTo>
                <a:lnTo>
                  <a:pt x="20116" y="6336"/>
                </a:lnTo>
                <a:lnTo>
                  <a:pt x="20116" y="5544"/>
                </a:lnTo>
                <a:lnTo>
                  <a:pt x="20116" y="4594"/>
                </a:lnTo>
                <a:lnTo>
                  <a:pt x="20433" y="3960"/>
                </a:lnTo>
                <a:lnTo>
                  <a:pt x="20750" y="3168"/>
                </a:lnTo>
                <a:lnTo>
                  <a:pt x="21384" y="2535"/>
                </a:lnTo>
                <a:lnTo>
                  <a:pt x="21859" y="2060"/>
                </a:lnTo>
                <a:lnTo>
                  <a:pt x="22651" y="1743"/>
                </a:lnTo>
                <a:lnTo>
                  <a:pt x="23443" y="1426"/>
                </a:lnTo>
                <a:close/>
                <a:moveTo>
                  <a:pt x="9821" y="2060"/>
                </a:moveTo>
                <a:lnTo>
                  <a:pt x="10930" y="2218"/>
                </a:lnTo>
                <a:lnTo>
                  <a:pt x="11880" y="2535"/>
                </a:lnTo>
                <a:lnTo>
                  <a:pt x="12831" y="3010"/>
                </a:lnTo>
                <a:lnTo>
                  <a:pt x="13622" y="3644"/>
                </a:lnTo>
                <a:lnTo>
                  <a:pt x="14256" y="4436"/>
                </a:lnTo>
                <a:lnTo>
                  <a:pt x="14890" y="5386"/>
                </a:lnTo>
                <a:lnTo>
                  <a:pt x="15206" y="6495"/>
                </a:lnTo>
                <a:lnTo>
                  <a:pt x="15206" y="7603"/>
                </a:lnTo>
                <a:lnTo>
                  <a:pt x="15206" y="8712"/>
                </a:lnTo>
                <a:lnTo>
                  <a:pt x="14890" y="9662"/>
                </a:lnTo>
                <a:lnTo>
                  <a:pt x="14256" y="10613"/>
                </a:lnTo>
                <a:lnTo>
                  <a:pt x="13622" y="11405"/>
                </a:lnTo>
                <a:lnTo>
                  <a:pt x="12831" y="12197"/>
                </a:lnTo>
                <a:lnTo>
                  <a:pt x="11880" y="12672"/>
                </a:lnTo>
                <a:lnTo>
                  <a:pt x="10930" y="12989"/>
                </a:lnTo>
                <a:lnTo>
                  <a:pt x="9821" y="13147"/>
                </a:lnTo>
                <a:lnTo>
                  <a:pt x="8554" y="12989"/>
                </a:lnTo>
                <a:lnTo>
                  <a:pt x="7604" y="12672"/>
                </a:lnTo>
                <a:lnTo>
                  <a:pt x="6653" y="12197"/>
                </a:lnTo>
                <a:lnTo>
                  <a:pt x="5861" y="11405"/>
                </a:lnTo>
                <a:lnTo>
                  <a:pt x="5228" y="10613"/>
                </a:lnTo>
                <a:lnTo>
                  <a:pt x="4594" y="9662"/>
                </a:lnTo>
                <a:lnTo>
                  <a:pt x="4277" y="8712"/>
                </a:lnTo>
                <a:lnTo>
                  <a:pt x="4277" y="7603"/>
                </a:lnTo>
                <a:lnTo>
                  <a:pt x="4277" y="6495"/>
                </a:lnTo>
                <a:lnTo>
                  <a:pt x="4594" y="5386"/>
                </a:lnTo>
                <a:lnTo>
                  <a:pt x="5228" y="4436"/>
                </a:lnTo>
                <a:lnTo>
                  <a:pt x="5861" y="3644"/>
                </a:lnTo>
                <a:lnTo>
                  <a:pt x="6653" y="3010"/>
                </a:lnTo>
                <a:lnTo>
                  <a:pt x="7604" y="2535"/>
                </a:lnTo>
                <a:lnTo>
                  <a:pt x="8554" y="2218"/>
                </a:lnTo>
                <a:lnTo>
                  <a:pt x="9821" y="2060"/>
                </a:lnTo>
                <a:close/>
                <a:moveTo>
                  <a:pt x="24235" y="1"/>
                </a:moveTo>
                <a:lnTo>
                  <a:pt x="23126" y="159"/>
                </a:lnTo>
                <a:lnTo>
                  <a:pt x="22176" y="476"/>
                </a:lnTo>
                <a:lnTo>
                  <a:pt x="21225" y="951"/>
                </a:lnTo>
                <a:lnTo>
                  <a:pt x="20275" y="1585"/>
                </a:lnTo>
                <a:lnTo>
                  <a:pt x="19641" y="2376"/>
                </a:lnTo>
                <a:lnTo>
                  <a:pt x="19166" y="3327"/>
                </a:lnTo>
                <a:lnTo>
                  <a:pt x="18849" y="4436"/>
                </a:lnTo>
                <a:lnTo>
                  <a:pt x="18691" y="5544"/>
                </a:lnTo>
                <a:lnTo>
                  <a:pt x="18849" y="6178"/>
                </a:lnTo>
                <a:lnTo>
                  <a:pt x="18849" y="6970"/>
                </a:lnTo>
                <a:lnTo>
                  <a:pt x="19483" y="8237"/>
                </a:lnTo>
                <a:lnTo>
                  <a:pt x="20275" y="9346"/>
                </a:lnTo>
                <a:lnTo>
                  <a:pt x="21225" y="10138"/>
                </a:lnTo>
                <a:lnTo>
                  <a:pt x="19958" y="10771"/>
                </a:lnTo>
                <a:lnTo>
                  <a:pt x="18849" y="11563"/>
                </a:lnTo>
                <a:lnTo>
                  <a:pt x="17741" y="12513"/>
                </a:lnTo>
                <a:lnTo>
                  <a:pt x="16790" y="13622"/>
                </a:lnTo>
                <a:lnTo>
                  <a:pt x="17899" y="14573"/>
                </a:lnTo>
                <a:lnTo>
                  <a:pt x="18374" y="13781"/>
                </a:lnTo>
                <a:lnTo>
                  <a:pt x="19008" y="13147"/>
                </a:lnTo>
                <a:lnTo>
                  <a:pt x="19800" y="12513"/>
                </a:lnTo>
                <a:lnTo>
                  <a:pt x="20592" y="12038"/>
                </a:lnTo>
                <a:lnTo>
                  <a:pt x="21384" y="11563"/>
                </a:lnTo>
                <a:lnTo>
                  <a:pt x="22334" y="11246"/>
                </a:lnTo>
                <a:lnTo>
                  <a:pt x="23284" y="11088"/>
                </a:lnTo>
                <a:lnTo>
                  <a:pt x="24235" y="11088"/>
                </a:lnTo>
                <a:lnTo>
                  <a:pt x="25819" y="11246"/>
                </a:lnTo>
                <a:lnTo>
                  <a:pt x="27244" y="11563"/>
                </a:lnTo>
                <a:lnTo>
                  <a:pt x="28511" y="12355"/>
                </a:lnTo>
                <a:lnTo>
                  <a:pt x="29620" y="13305"/>
                </a:lnTo>
                <a:lnTo>
                  <a:pt x="30570" y="14414"/>
                </a:lnTo>
                <a:lnTo>
                  <a:pt x="31204" y="15681"/>
                </a:lnTo>
                <a:lnTo>
                  <a:pt x="31679" y="17107"/>
                </a:lnTo>
                <a:lnTo>
                  <a:pt x="31837" y="18691"/>
                </a:lnTo>
                <a:lnTo>
                  <a:pt x="31837" y="18849"/>
                </a:lnTo>
                <a:lnTo>
                  <a:pt x="31996" y="19166"/>
                </a:lnTo>
                <a:lnTo>
                  <a:pt x="32312" y="19324"/>
                </a:lnTo>
                <a:lnTo>
                  <a:pt x="32788" y="19324"/>
                </a:lnTo>
                <a:lnTo>
                  <a:pt x="33104" y="19166"/>
                </a:lnTo>
                <a:lnTo>
                  <a:pt x="33104" y="18849"/>
                </a:lnTo>
                <a:lnTo>
                  <a:pt x="33263" y="18691"/>
                </a:lnTo>
                <a:lnTo>
                  <a:pt x="33104" y="17265"/>
                </a:lnTo>
                <a:lnTo>
                  <a:pt x="32788" y="15840"/>
                </a:lnTo>
                <a:lnTo>
                  <a:pt x="32312" y="14573"/>
                </a:lnTo>
                <a:lnTo>
                  <a:pt x="31521" y="13464"/>
                </a:lnTo>
                <a:lnTo>
                  <a:pt x="30729" y="12355"/>
                </a:lnTo>
                <a:lnTo>
                  <a:pt x="29620" y="11405"/>
                </a:lnTo>
                <a:lnTo>
                  <a:pt x="28511" y="10771"/>
                </a:lnTo>
                <a:lnTo>
                  <a:pt x="27244" y="10138"/>
                </a:lnTo>
                <a:lnTo>
                  <a:pt x="28194" y="9346"/>
                </a:lnTo>
                <a:lnTo>
                  <a:pt x="29145" y="8237"/>
                </a:lnTo>
                <a:lnTo>
                  <a:pt x="29620" y="6970"/>
                </a:lnTo>
                <a:lnTo>
                  <a:pt x="29778" y="6178"/>
                </a:lnTo>
                <a:lnTo>
                  <a:pt x="29778" y="5544"/>
                </a:lnTo>
                <a:lnTo>
                  <a:pt x="29620" y="4436"/>
                </a:lnTo>
                <a:lnTo>
                  <a:pt x="29303" y="3327"/>
                </a:lnTo>
                <a:lnTo>
                  <a:pt x="28828" y="2376"/>
                </a:lnTo>
                <a:lnTo>
                  <a:pt x="28194" y="1585"/>
                </a:lnTo>
                <a:lnTo>
                  <a:pt x="27402" y="951"/>
                </a:lnTo>
                <a:lnTo>
                  <a:pt x="26452" y="476"/>
                </a:lnTo>
                <a:lnTo>
                  <a:pt x="25343" y="159"/>
                </a:lnTo>
                <a:lnTo>
                  <a:pt x="24235" y="1"/>
                </a:lnTo>
                <a:close/>
                <a:moveTo>
                  <a:pt x="9821" y="634"/>
                </a:moveTo>
                <a:lnTo>
                  <a:pt x="8396" y="793"/>
                </a:lnTo>
                <a:lnTo>
                  <a:pt x="7128" y="1268"/>
                </a:lnTo>
                <a:lnTo>
                  <a:pt x="5861" y="1901"/>
                </a:lnTo>
                <a:lnTo>
                  <a:pt x="4911" y="2693"/>
                </a:lnTo>
                <a:lnTo>
                  <a:pt x="3961" y="3644"/>
                </a:lnTo>
                <a:lnTo>
                  <a:pt x="3327" y="4911"/>
                </a:lnTo>
                <a:lnTo>
                  <a:pt x="3010" y="6178"/>
                </a:lnTo>
                <a:lnTo>
                  <a:pt x="2852" y="7603"/>
                </a:lnTo>
                <a:lnTo>
                  <a:pt x="2852" y="8554"/>
                </a:lnTo>
                <a:lnTo>
                  <a:pt x="3169" y="9504"/>
                </a:lnTo>
                <a:lnTo>
                  <a:pt x="3486" y="10296"/>
                </a:lnTo>
                <a:lnTo>
                  <a:pt x="3802" y="11246"/>
                </a:lnTo>
                <a:lnTo>
                  <a:pt x="4436" y="11880"/>
                </a:lnTo>
                <a:lnTo>
                  <a:pt x="5069" y="12672"/>
                </a:lnTo>
                <a:lnTo>
                  <a:pt x="5703" y="13147"/>
                </a:lnTo>
                <a:lnTo>
                  <a:pt x="6495" y="13622"/>
                </a:lnTo>
                <a:lnTo>
                  <a:pt x="5228" y="14256"/>
                </a:lnTo>
                <a:lnTo>
                  <a:pt x="3961" y="15048"/>
                </a:lnTo>
                <a:lnTo>
                  <a:pt x="2852" y="15998"/>
                </a:lnTo>
                <a:lnTo>
                  <a:pt x="1902" y="17107"/>
                </a:lnTo>
                <a:lnTo>
                  <a:pt x="1110" y="18374"/>
                </a:lnTo>
                <a:lnTo>
                  <a:pt x="476" y="19799"/>
                </a:lnTo>
                <a:lnTo>
                  <a:pt x="159" y="21225"/>
                </a:lnTo>
                <a:lnTo>
                  <a:pt x="1" y="22809"/>
                </a:lnTo>
                <a:lnTo>
                  <a:pt x="159" y="22967"/>
                </a:lnTo>
                <a:lnTo>
                  <a:pt x="318" y="23284"/>
                </a:lnTo>
                <a:lnTo>
                  <a:pt x="476" y="23442"/>
                </a:lnTo>
                <a:lnTo>
                  <a:pt x="951" y="23442"/>
                </a:lnTo>
                <a:lnTo>
                  <a:pt x="1268" y="23284"/>
                </a:lnTo>
                <a:lnTo>
                  <a:pt x="1426" y="22967"/>
                </a:lnTo>
                <a:lnTo>
                  <a:pt x="1426" y="22809"/>
                </a:lnTo>
                <a:lnTo>
                  <a:pt x="1585" y="21066"/>
                </a:lnTo>
                <a:lnTo>
                  <a:pt x="2060" y="19483"/>
                </a:lnTo>
                <a:lnTo>
                  <a:pt x="2852" y="18215"/>
                </a:lnTo>
                <a:lnTo>
                  <a:pt x="3961" y="16948"/>
                </a:lnTo>
                <a:lnTo>
                  <a:pt x="5069" y="15840"/>
                </a:lnTo>
                <a:lnTo>
                  <a:pt x="6495" y="15206"/>
                </a:lnTo>
                <a:lnTo>
                  <a:pt x="8079" y="14731"/>
                </a:lnTo>
                <a:lnTo>
                  <a:pt x="9821" y="14414"/>
                </a:lnTo>
                <a:lnTo>
                  <a:pt x="11405" y="14731"/>
                </a:lnTo>
                <a:lnTo>
                  <a:pt x="12989" y="15206"/>
                </a:lnTo>
                <a:lnTo>
                  <a:pt x="14414" y="15840"/>
                </a:lnTo>
                <a:lnTo>
                  <a:pt x="15682" y="16948"/>
                </a:lnTo>
                <a:lnTo>
                  <a:pt x="16632" y="18215"/>
                </a:lnTo>
                <a:lnTo>
                  <a:pt x="17424" y="19483"/>
                </a:lnTo>
                <a:lnTo>
                  <a:pt x="17899" y="21066"/>
                </a:lnTo>
                <a:lnTo>
                  <a:pt x="18057" y="22809"/>
                </a:lnTo>
                <a:lnTo>
                  <a:pt x="18057" y="22967"/>
                </a:lnTo>
                <a:lnTo>
                  <a:pt x="18216" y="23284"/>
                </a:lnTo>
                <a:lnTo>
                  <a:pt x="18533" y="23442"/>
                </a:lnTo>
                <a:lnTo>
                  <a:pt x="19008" y="23442"/>
                </a:lnTo>
                <a:lnTo>
                  <a:pt x="19166" y="23284"/>
                </a:lnTo>
                <a:lnTo>
                  <a:pt x="19325" y="22967"/>
                </a:lnTo>
                <a:lnTo>
                  <a:pt x="19483" y="22809"/>
                </a:lnTo>
                <a:lnTo>
                  <a:pt x="19325" y="21225"/>
                </a:lnTo>
                <a:lnTo>
                  <a:pt x="19008" y="19799"/>
                </a:lnTo>
                <a:lnTo>
                  <a:pt x="18374" y="18374"/>
                </a:lnTo>
                <a:lnTo>
                  <a:pt x="17582" y="17107"/>
                </a:lnTo>
                <a:lnTo>
                  <a:pt x="16632" y="15998"/>
                </a:lnTo>
                <a:lnTo>
                  <a:pt x="15523" y="15048"/>
                </a:lnTo>
                <a:lnTo>
                  <a:pt x="14256" y="14256"/>
                </a:lnTo>
                <a:lnTo>
                  <a:pt x="12989" y="13622"/>
                </a:lnTo>
                <a:lnTo>
                  <a:pt x="13781" y="13147"/>
                </a:lnTo>
                <a:lnTo>
                  <a:pt x="14414" y="12672"/>
                </a:lnTo>
                <a:lnTo>
                  <a:pt x="15048" y="11880"/>
                </a:lnTo>
                <a:lnTo>
                  <a:pt x="15682" y="11246"/>
                </a:lnTo>
                <a:lnTo>
                  <a:pt x="15998" y="10296"/>
                </a:lnTo>
                <a:lnTo>
                  <a:pt x="16315" y="9504"/>
                </a:lnTo>
                <a:lnTo>
                  <a:pt x="16632" y="8554"/>
                </a:lnTo>
                <a:lnTo>
                  <a:pt x="16632" y="7603"/>
                </a:lnTo>
                <a:lnTo>
                  <a:pt x="16474" y="6178"/>
                </a:lnTo>
                <a:lnTo>
                  <a:pt x="16157" y="4911"/>
                </a:lnTo>
                <a:lnTo>
                  <a:pt x="15523" y="3644"/>
                </a:lnTo>
                <a:lnTo>
                  <a:pt x="14573" y="2693"/>
                </a:lnTo>
                <a:lnTo>
                  <a:pt x="13622" y="1901"/>
                </a:lnTo>
                <a:lnTo>
                  <a:pt x="12355" y="1268"/>
                </a:lnTo>
                <a:lnTo>
                  <a:pt x="11088" y="793"/>
                </a:lnTo>
                <a:lnTo>
                  <a:pt x="9821" y="634"/>
                </a:lnTo>
                <a:close/>
              </a:path>
            </a:pathLst>
          </a:custGeom>
          <a:solidFill>
            <a:srgbClr val="343638"/>
          </a:solidFill>
          <a:ln cap="rnd" cmpd="sng" w="158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3596075" y="5033425"/>
            <a:ext cx="744475" cy="740500"/>
          </a:xfrm>
          <a:custGeom>
            <a:rect b="b" l="l" r="r" t="t"/>
            <a:pathLst>
              <a:path extrusionOk="0" h="29620" w="29779">
                <a:moveTo>
                  <a:pt x="17424" y="1267"/>
                </a:moveTo>
                <a:lnTo>
                  <a:pt x="17899" y="1426"/>
                </a:lnTo>
                <a:lnTo>
                  <a:pt x="18533" y="1743"/>
                </a:lnTo>
                <a:lnTo>
                  <a:pt x="19008" y="2059"/>
                </a:lnTo>
                <a:lnTo>
                  <a:pt x="19324" y="2535"/>
                </a:lnTo>
                <a:lnTo>
                  <a:pt x="19641" y="3010"/>
                </a:lnTo>
                <a:lnTo>
                  <a:pt x="19800" y="3643"/>
                </a:lnTo>
                <a:lnTo>
                  <a:pt x="19800" y="4277"/>
                </a:lnTo>
                <a:lnTo>
                  <a:pt x="19800" y="4910"/>
                </a:lnTo>
                <a:lnTo>
                  <a:pt x="19641" y="5544"/>
                </a:lnTo>
                <a:lnTo>
                  <a:pt x="19324" y="6019"/>
                </a:lnTo>
                <a:lnTo>
                  <a:pt x="19008" y="6494"/>
                </a:lnTo>
                <a:lnTo>
                  <a:pt x="18533" y="6811"/>
                </a:lnTo>
                <a:lnTo>
                  <a:pt x="17899" y="7128"/>
                </a:lnTo>
                <a:lnTo>
                  <a:pt x="17424" y="7286"/>
                </a:lnTo>
                <a:lnTo>
                  <a:pt x="16790" y="7445"/>
                </a:lnTo>
                <a:lnTo>
                  <a:pt x="16157" y="7286"/>
                </a:lnTo>
                <a:lnTo>
                  <a:pt x="15523" y="7128"/>
                </a:lnTo>
                <a:lnTo>
                  <a:pt x="15048" y="6811"/>
                </a:lnTo>
                <a:lnTo>
                  <a:pt x="14573" y="6494"/>
                </a:lnTo>
                <a:lnTo>
                  <a:pt x="14256" y="6019"/>
                </a:lnTo>
                <a:lnTo>
                  <a:pt x="13939" y="5544"/>
                </a:lnTo>
                <a:lnTo>
                  <a:pt x="13781" y="4910"/>
                </a:lnTo>
                <a:lnTo>
                  <a:pt x="13622" y="4277"/>
                </a:lnTo>
                <a:lnTo>
                  <a:pt x="13781" y="3643"/>
                </a:lnTo>
                <a:lnTo>
                  <a:pt x="13939" y="3010"/>
                </a:lnTo>
                <a:lnTo>
                  <a:pt x="14256" y="2535"/>
                </a:lnTo>
                <a:lnTo>
                  <a:pt x="14573" y="2059"/>
                </a:lnTo>
                <a:lnTo>
                  <a:pt x="15048" y="1743"/>
                </a:lnTo>
                <a:lnTo>
                  <a:pt x="15523" y="1426"/>
                </a:lnTo>
                <a:lnTo>
                  <a:pt x="16157" y="1267"/>
                </a:lnTo>
                <a:close/>
                <a:moveTo>
                  <a:pt x="15840" y="0"/>
                </a:moveTo>
                <a:lnTo>
                  <a:pt x="15048" y="317"/>
                </a:lnTo>
                <a:lnTo>
                  <a:pt x="14256" y="634"/>
                </a:lnTo>
                <a:lnTo>
                  <a:pt x="13622" y="1267"/>
                </a:lnTo>
                <a:lnTo>
                  <a:pt x="13147" y="1901"/>
                </a:lnTo>
                <a:lnTo>
                  <a:pt x="12831" y="2535"/>
                </a:lnTo>
                <a:lnTo>
                  <a:pt x="12514" y="3485"/>
                </a:lnTo>
                <a:lnTo>
                  <a:pt x="12355" y="4277"/>
                </a:lnTo>
                <a:lnTo>
                  <a:pt x="12514" y="5069"/>
                </a:lnTo>
                <a:lnTo>
                  <a:pt x="12672" y="5861"/>
                </a:lnTo>
                <a:lnTo>
                  <a:pt x="12989" y="6494"/>
                </a:lnTo>
                <a:lnTo>
                  <a:pt x="13464" y="7128"/>
                </a:lnTo>
                <a:lnTo>
                  <a:pt x="14098" y="7603"/>
                </a:lnTo>
                <a:lnTo>
                  <a:pt x="14731" y="8078"/>
                </a:lnTo>
                <a:lnTo>
                  <a:pt x="15365" y="8395"/>
                </a:lnTo>
                <a:lnTo>
                  <a:pt x="16157" y="8553"/>
                </a:lnTo>
                <a:lnTo>
                  <a:pt x="16157" y="19165"/>
                </a:lnTo>
                <a:lnTo>
                  <a:pt x="16157" y="19799"/>
                </a:lnTo>
                <a:lnTo>
                  <a:pt x="16315" y="20274"/>
                </a:lnTo>
                <a:lnTo>
                  <a:pt x="16632" y="20908"/>
                </a:lnTo>
                <a:lnTo>
                  <a:pt x="17107" y="21383"/>
                </a:lnTo>
                <a:lnTo>
                  <a:pt x="17424" y="21700"/>
                </a:lnTo>
                <a:lnTo>
                  <a:pt x="18057" y="22017"/>
                </a:lnTo>
                <a:lnTo>
                  <a:pt x="18533" y="22175"/>
                </a:lnTo>
                <a:lnTo>
                  <a:pt x="23759" y="22175"/>
                </a:lnTo>
                <a:lnTo>
                  <a:pt x="24551" y="22333"/>
                </a:lnTo>
                <a:lnTo>
                  <a:pt x="25185" y="22808"/>
                </a:lnTo>
                <a:lnTo>
                  <a:pt x="28669" y="28194"/>
                </a:lnTo>
                <a:lnTo>
                  <a:pt x="28828" y="28352"/>
                </a:lnTo>
                <a:lnTo>
                  <a:pt x="29461" y="28352"/>
                </a:lnTo>
                <a:lnTo>
                  <a:pt x="29620" y="28194"/>
                </a:lnTo>
                <a:lnTo>
                  <a:pt x="29778" y="27877"/>
                </a:lnTo>
                <a:lnTo>
                  <a:pt x="29778" y="27719"/>
                </a:lnTo>
                <a:lnTo>
                  <a:pt x="29620" y="27402"/>
                </a:lnTo>
                <a:lnTo>
                  <a:pt x="26135" y="22175"/>
                </a:lnTo>
                <a:lnTo>
                  <a:pt x="25660" y="21700"/>
                </a:lnTo>
                <a:lnTo>
                  <a:pt x="25027" y="21225"/>
                </a:lnTo>
                <a:lnTo>
                  <a:pt x="24393" y="21066"/>
                </a:lnTo>
                <a:lnTo>
                  <a:pt x="19166" y="21066"/>
                </a:lnTo>
                <a:lnTo>
                  <a:pt x="18533" y="20908"/>
                </a:lnTo>
                <a:lnTo>
                  <a:pt x="17899" y="20433"/>
                </a:lnTo>
                <a:lnTo>
                  <a:pt x="17582" y="19799"/>
                </a:lnTo>
                <a:lnTo>
                  <a:pt x="17424" y="19165"/>
                </a:lnTo>
                <a:lnTo>
                  <a:pt x="17424" y="13622"/>
                </a:lnTo>
                <a:lnTo>
                  <a:pt x="23284" y="13622"/>
                </a:lnTo>
                <a:lnTo>
                  <a:pt x="23601" y="13463"/>
                </a:lnTo>
                <a:lnTo>
                  <a:pt x="23759" y="13463"/>
                </a:lnTo>
                <a:lnTo>
                  <a:pt x="23918" y="13147"/>
                </a:lnTo>
                <a:lnTo>
                  <a:pt x="23918" y="12988"/>
                </a:lnTo>
                <a:lnTo>
                  <a:pt x="23918" y="12672"/>
                </a:lnTo>
                <a:lnTo>
                  <a:pt x="23759" y="12513"/>
                </a:lnTo>
                <a:lnTo>
                  <a:pt x="23601" y="12355"/>
                </a:lnTo>
                <a:lnTo>
                  <a:pt x="17424" y="12355"/>
                </a:lnTo>
                <a:lnTo>
                  <a:pt x="17424" y="8553"/>
                </a:lnTo>
                <a:lnTo>
                  <a:pt x="18057" y="8395"/>
                </a:lnTo>
                <a:lnTo>
                  <a:pt x="18849" y="8078"/>
                </a:lnTo>
                <a:lnTo>
                  <a:pt x="19483" y="7603"/>
                </a:lnTo>
                <a:lnTo>
                  <a:pt x="19958" y="7128"/>
                </a:lnTo>
                <a:lnTo>
                  <a:pt x="20433" y="6494"/>
                </a:lnTo>
                <a:lnTo>
                  <a:pt x="20750" y="5861"/>
                </a:lnTo>
                <a:lnTo>
                  <a:pt x="21067" y="5069"/>
                </a:lnTo>
                <a:lnTo>
                  <a:pt x="21067" y="4277"/>
                </a:lnTo>
                <a:lnTo>
                  <a:pt x="20908" y="3485"/>
                </a:lnTo>
                <a:lnTo>
                  <a:pt x="20750" y="2535"/>
                </a:lnTo>
                <a:lnTo>
                  <a:pt x="20275" y="1901"/>
                </a:lnTo>
                <a:lnTo>
                  <a:pt x="19800" y="1267"/>
                </a:lnTo>
                <a:lnTo>
                  <a:pt x="19166" y="634"/>
                </a:lnTo>
                <a:lnTo>
                  <a:pt x="18374" y="317"/>
                </a:lnTo>
                <a:lnTo>
                  <a:pt x="17582" y="0"/>
                </a:lnTo>
                <a:close/>
                <a:moveTo>
                  <a:pt x="10138" y="7128"/>
                </a:moveTo>
                <a:lnTo>
                  <a:pt x="9029" y="7286"/>
                </a:lnTo>
                <a:lnTo>
                  <a:pt x="7920" y="7603"/>
                </a:lnTo>
                <a:lnTo>
                  <a:pt x="6970" y="8078"/>
                </a:lnTo>
                <a:lnTo>
                  <a:pt x="6020" y="8553"/>
                </a:lnTo>
                <a:lnTo>
                  <a:pt x="5069" y="9029"/>
                </a:lnTo>
                <a:lnTo>
                  <a:pt x="4119" y="9662"/>
                </a:lnTo>
                <a:lnTo>
                  <a:pt x="3327" y="10454"/>
                </a:lnTo>
                <a:lnTo>
                  <a:pt x="2694" y="11246"/>
                </a:lnTo>
                <a:lnTo>
                  <a:pt x="1902" y="12038"/>
                </a:lnTo>
                <a:lnTo>
                  <a:pt x="1426" y="12988"/>
                </a:lnTo>
                <a:lnTo>
                  <a:pt x="951" y="13939"/>
                </a:lnTo>
                <a:lnTo>
                  <a:pt x="476" y="15047"/>
                </a:lnTo>
                <a:lnTo>
                  <a:pt x="318" y="16156"/>
                </a:lnTo>
                <a:lnTo>
                  <a:pt x="159" y="17265"/>
                </a:lnTo>
                <a:lnTo>
                  <a:pt x="1" y="18374"/>
                </a:lnTo>
                <a:lnTo>
                  <a:pt x="159" y="19482"/>
                </a:lnTo>
                <a:lnTo>
                  <a:pt x="318" y="20591"/>
                </a:lnTo>
                <a:lnTo>
                  <a:pt x="476" y="21700"/>
                </a:lnTo>
                <a:lnTo>
                  <a:pt x="951" y="22808"/>
                </a:lnTo>
                <a:lnTo>
                  <a:pt x="1426" y="23759"/>
                </a:lnTo>
                <a:lnTo>
                  <a:pt x="1902" y="24709"/>
                </a:lnTo>
                <a:lnTo>
                  <a:pt x="2694" y="25501"/>
                </a:lnTo>
                <a:lnTo>
                  <a:pt x="3327" y="26293"/>
                </a:lnTo>
                <a:lnTo>
                  <a:pt x="4119" y="27085"/>
                </a:lnTo>
                <a:lnTo>
                  <a:pt x="5069" y="27719"/>
                </a:lnTo>
                <a:lnTo>
                  <a:pt x="6020" y="28352"/>
                </a:lnTo>
                <a:lnTo>
                  <a:pt x="6970" y="28827"/>
                </a:lnTo>
                <a:lnTo>
                  <a:pt x="7920" y="29144"/>
                </a:lnTo>
                <a:lnTo>
                  <a:pt x="9029" y="29461"/>
                </a:lnTo>
                <a:lnTo>
                  <a:pt x="10138" y="29619"/>
                </a:lnTo>
                <a:lnTo>
                  <a:pt x="12672" y="29619"/>
                </a:lnTo>
                <a:lnTo>
                  <a:pt x="14098" y="29302"/>
                </a:lnTo>
                <a:lnTo>
                  <a:pt x="15365" y="28827"/>
                </a:lnTo>
                <a:lnTo>
                  <a:pt x="16632" y="28352"/>
                </a:lnTo>
                <a:lnTo>
                  <a:pt x="17741" y="27560"/>
                </a:lnTo>
                <a:lnTo>
                  <a:pt x="18849" y="26768"/>
                </a:lnTo>
                <a:lnTo>
                  <a:pt x="19800" y="25818"/>
                </a:lnTo>
                <a:lnTo>
                  <a:pt x="20592" y="24709"/>
                </a:lnTo>
                <a:lnTo>
                  <a:pt x="20750" y="24392"/>
                </a:lnTo>
                <a:lnTo>
                  <a:pt x="20750" y="24234"/>
                </a:lnTo>
                <a:lnTo>
                  <a:pt x="20592" y="24076"/>
                </a:lnTo>
                <a:lnTo>
                  <a:pt x="20433" y="23759"/>
                </a:lnTo>
                <a:lnTo>
                  <a:pt x="19800" y="23759"/>
                </a:lnTo>
                <a:lnTo>
                  <a:pt x="19641" y="23917"/>
                </a:lnTo>
                <a:lnTo>
                  <a:pt x="18849" y="25026"/>
                </a:lnTo>
                <a:lnTo>
                  <a:pt x="18057" y="25818"/>
                </a:lnTo>
                <a:lnTo>
                  <a:pt x="17107" y="26610"/>
                </a:lnTo>
                <a:lnTo>
                  <a:pt x="15998" y="27243"/>
                </a:lnTo>
                <a:lnTo>
                  <a:pt x="14890" y="27719"/>
                </a:lnTo>
                <a:lnTo>
                  <a:pt x="13781" y="28035"/>
                </a:lnTo>
                <a:lnTo>
                  <a:pt x="12514" y="28352"/>
                </a:lnTo>
                <a:lnTo>
                  <a:pt x="10296" y="28352"/>
                </a:lnTo>
                <a:lnTo>
                  <a:pt x="9346" y="28194"/>
                </a:lnTo>
                <a:lnTo>
                  <a:pt x="8396" y="28035"/>
                </a:lnTo>
                <a:lnTo>
                  <a:pt x="7445" y="27560"/>
                </a:lnTo>
                <a:lnTo>
                  <a:pt x="5703" y="26768"/>
                </a:lnTo>
                <a:lnTo>
                  <a:pt x="4277" y="25501"/>
                </a:lnTo>
                <a:lnTo>
                  <a:pt x="3010" y="23917"/>
                </a:lnTo>
                <a:lnTo>
                  <a:pt x="2060" y="22333"/>
                </a:lnTo>
                <a:lnTo>
                  <a:pt x="1743" y="21383"/>
                </a:lnTo>
                <a:lnTo>
                  <a:pt x="1426" y="20433"/>
                </a:lnTo>
                <a:lnTo>
                  <a:pt x="1268" y="19482"/>
                </a:lnTo>
                <a:lnTo>
                  <a:pt x="1268" y="18374"/>
                </a:lnTo>
                <a:lnTo>
                  <a:pt x="1268" y="17423"/>
                </a:lnTo>
                <a:lnTo>
                  <a:pt x="1426" y="16314"/>
                </a:lnTo>
                <a:lnTo>
                  <a:pt x="1743" y="15364"/>
                </a:lnTo>
                <a:lnTo>
                  <a:pt x="2060" y="14414"/>
                </a:lnTo>
                <a:lnTo>
                  <a:pt x="3010" y="12830"/>
                </a:lnTo>
                <a:lnTo>
                  <a:pt x="4277" y="11246"/>
                </a:lnTo>
                <a:lnTo>
                  <a:pt x="5703" y="10137"/>
                </a:lnTo>
                <a:lnTo>
                  <a:pt x="7445" y="9187"/>
                </a:lnTo>
                <a:lnTo>
                  <a:pt x="8396" y="8870"/>
                </a:lnTo>
                <a:lnTo>
                  <a:pt x="9346" y="8553"/>
                </a:lnTo>
                <a:lnTo>
                  <a:pt x="10296" y="8395"/>
                </a:lnTo>
                <a:lnTo>
                  <a:pt x="11247" y="8395"/>
                </a:lnTo>
                <a:lnTo>
                  <a:pt x="11563" y="8237"/>
                </a:lnTo>
                <a:lnTo>
                  <a:pt x="11722" y="8237"/>
                </a:lnTo>
                <a:lnTo>
                  <a:pt x="11880" y="7920"/>
                </a:lnTo>
                <a:lnTo>
                  <a:pt x="11880" y="7761"/>
                </a:lnTo>
                <a:lnTo>
                  <a:pt x="11880" y="7445"/>
                </a:lnTo>
                <a:lnTo>
                  <a:pt x="11722" y="7286"/>
                </a:lnTo>
                <a:lnTo>
                  <a:pt x="11563" y="7128"/>
                </a:lnTo>
                <a:close/>
              </a:path>
            </a:pathLst>
          </a:custGeom>
          <a:solidFill>
            <a:srgbClr val="343638"/>
          </a:solidFill>
          <a:ln cap="rnd" cmpd="sng" w="158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2EAE9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3256509" y="344100"/>
            <a:ext cx="1259400" cy="680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Place own </a:t>
            </a:r>
            <a:br>
              <a:rPr lang="en" sz="16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en" sz="16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logo here</a:t>
            </a:r>
            <a:endParaRPr sz="1600">
              <a:solidFill>
                <a:srgbClr val="000000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951150" y="1203160"/>
            <a:ext cx="5870100" cy="27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Scan this </a:t>
            </a:r>
            <a:br>
              <a:rPr lang="en" sz="55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55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QR code </a:t>
            </a:r>
            <a:br>
              <a:rPr lang="en" sz="55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55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to explore</a:t>
            </a:r>
            <a:endParaRPr sz="5500">
              <a:solidFill>
                <a:srgbClr val="054D4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pic>
        <p:nvPicPr>
          <p:cNvPr id="78" name="Google Shape;78;p17" title="DS-Phone-Template-v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775" y="4189713"/>
            <a:ext cx="4390840" cy="8833112"/>
          </a:xfrm>
          <a:prstGeom prst="rect">
            <a:avLst/>
          </a:prstGeom>
          <a:noFill/>
          <a:ln>
            <a:noFill/>
          </a:ln>
          <a:effectLst>
            <a:outerShdw blurRad="428625" rotWithShape="0" algn="bl" dir="2400000" dist="142875">
              <a:srgbClr val="000000">
                <a:alpha val="20000"/>
              </a:srgbClr>
            </a:outerShdw>
          </a:effectLst>
        </p:spPr>
      </p:pic>
      <p:pic>
        <p:nvPicPr>
          <p:cNvPr id="79" name="Google Shape;79;p17" title="rosewood.jpg"/>
          <p:cNvPicPr preferRelativeResize="0"/>
          <p:nvPr/>
        </p:nvPicPr>
        <p:blipFill rotWithShape="1">
          <a:blip r:embed="rId4">
            <a:alphaModFix/>
          </a:blip>
          <a:srcRect b="7613" l="10061" r="6577" t="8535"/>
          <a:stretch/>
        </p:blipFill>
        <p:spPr>
          <a:xfrm>
            <a:off x="2001857" y="4426852"/>
            <a:ext cx="3767700" cy="5685300"/>
          </a:xfrm>
          <a:prstGeom prst="round2SameRect">
            <a:avLst>
              <a:gd fmla="val 10459" name="adj1"/>
              <a:gd fmla="val 0" name="adj2"/>
            </a:avLst>
          </a:prstGeom>
          <a:noFill/>
          <a:ln>
            <a:noFill/>
          </a:ln>
        </p:spPr>
      </p:pic>
      <p:sp>
        <p:nvSpPr>
          <p:cNvPr id="80" name="Google Shape;80;p17"/>
          <p:cNvSpPr/>
          <p:nvPr/>
        </p:nvSpPr>
        <p:spPr>
          <a:xfrm>
            <a:off x="2001850" y="7862325"/>
            <a:ext cx="3767700" cy="2249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grpSp>
        <p:nvGrpSpPr>
          <p:cNvPr id="81" name="Google Shape;81;p17"/>
          <p:cNvGrpSpPr/>
          <p:nvPr/>
        </p:nvGrpSpPr>
        <p:grpSpPr>
          <a:xfrm>
            <a:off x="3011275" y="9207038"/>
            <a:ext cx="1748548" cy="496359"/>
            <a:chOff x="350675" y="12433100"/>
            <a:chExt cx="1231025" cy="349450"/>
          </a:xfrm>
        </p:grpSpPr>
        <p:sp>
          <p:nvSpPr>
            <p:cNvPr id="82" name="Google Shape;82;p17"/>
            <p:cNvSpPr/>
            <p:nvPr/>
          </p:nvSpPr>
          <p:spPr>
            <a:xfrm>
              <a:off x="1520225" y="12552500"/>
              <a:ext cx="61475" cy="28125"/>
            </a:xfrm>
            <a:custGeom>
              <a:rect b="b" l="l" r="r" t="t"/>
              <a:pathLst>
                <a:path extrusionOk="0" h="1125" w="2459">
                  <a:moveTo>
                    <a:pt x="0" y="0"/>
                  </a:moveTo>
                  <a:lnTo>
                    <a:pt x="0" y="141"/>
                  </a:lnTo>
                  <a:lnTo>
                    <a:pt x="351" y="141"/>
                  </a:lnTo>
                  <a:lnTo>
                    <a:pt x="351" y="1124"/>
                  </a:lnTo>
                  <a:lnTo>
                    <a:pt x="562" y="1124"/>
                  </a:lnTo>
                  <a:lnTo>
                    <a:pt x="562" y="141"/>
                  </a:lnTo>
                  <a:lnTo>
                    <a:pt x="913" y="141"/>
                  </a:lnTo>
                  <a:lnTo>
                    <a:pt x="913" y="0"/>
                  </a:lnTo>
                  <a:close/>
                  <a:moveTo>
                    <a:pt x="1194" y="0"/>
                  </a:moveTo>
                  <a:lnTo>
                    <a:pt x="1194" y="1124"/>
                  </a:lnTo>
                  <a:lnTo>
                    <a:pt x="1335" y="1124"/>
                  </a:lnTo>
                  <a:lnTo>
                    <a:pt x="1335" y="141"/>
                  </a:lnTo>
                  <a:lnTo>
                    <a:pt x="1756" y="1124"/>
                  </a:lnTo>
                  <a:lnTo>
                    <a:pt x="1897" y="1124"/>
                  </a:lnTo>
                  <a:lnTo>
                    <a:pt x="2248" y="141"/>
                  </a:lnTo>
                  <a:lnTo>
                    <a:pt x="2248" y="1124"/>
                  </a:lnTo>
                  <a:lnTo>
                    <a:pt x="2459" y="1124"/>
                  </a:lnTo>
                  <a:lnTo>
                    <a:pt x="2459" y="0"/>
                  </a:lnTo>
                  <a:lnTo>
                    <a:pt x="2178" y="0"/>
                  </a:lnTo>
                  <a:lnTo>
                    <a:pt x="1826" y="843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350675" y="12515625"/>
              <a:ext cx="165075" cy="205475"/>
            </a:xfrm>
            <a:custGeom>
              <a:rect b="b" l="l" r="r" t="t"/>
              <a:pathLst>
                <a:path extrusionOk="0" h="8219" w="6603">
                  <a:moveTo>
                    <a:pt x="3372" y="3864"/>
                  </a:moveTo>
                  <a:lnTo>
                    <a:pt x="3653" y="3934"/>
                  </a:lnTo>
                  <a:lnTo>
                    <a:pt x="3863" y="4074"/>
                  </a:lnTo>
                  <a:lnTo>
                    <a:pt x="4004" y="4215"/>
                  </a:lnTo>
                  <a:lnTo>
                    <a:pt x="4215" y="4426"/>
                  </a:lnTo>
                  <a:lnTo>
                    <a:pt x="4285" y="4636"/>
                  </a:lnTo>
                  <a:lnTo>
                    <a:pt x="4355" y="4917"/>
                  </a:lnTo>
                  <a:lnTo>
                    <a:pt x="4425" y="5198"/>
                  </a:lnTo>
                  <a:lnTo>
                    <a:pt x="4355" y="5549"/>
                  </a:lnTo>
                  <a:lnTo>
                    <a:pt x="4285" y="5971"/>
                  </a:lnTo>
                  <a:lnTo>
                    <a:pt x="4074" y="6322"/>
                  </a:lnTo>
                  <a:lnTo>
                    <a:pt x="3863" y="6603"/>
                  </a:lnTo>
                  <a:lnTo>
                    <a:pt x="3582" y="6884"/>
                  </a:lnTo>
                  <a:lnTo>
                    <a:pt x="3301" y="7024"/>
                  </a:lnTo>
                  <a:lnTo>
                    <a:pt x="2950" y="7165"/>
                  </a:lnTo>
                  <a:lnTo>
                    <a:pt x="2599" y="7235"/>
                  </a:lnTo>
                  <a:lnTo>
                    <a:pt x="2318" y="7165"/>
                  </a:lnTo>
                  <a:lnTo>
                    <a:pt x="2037" y="7095"/>
                  </a:lnTo>
                  <a:lnTo>
                    <a:pt x="1826" y="6954"/>
                  </a:lnTo>
                  <a:lnTo>
                    <a:pt x="1616" y="6814"/>
                  </a:lnTo>
                  <a:lnTo>
                    <a:pt x="1475" y="6603"/>
                  </a:lnTo>
                  <a:lnTo>
                    <a:pt x="1405" y="6392"/>
                  </a:lnTo>
                  <a:lnTo>
                    <a:pt x="1335" y="6111"/>
                  </a:lnTo>
                  <a:lnTo>
                    <a:pt x="1335" y="5830"/>
                  </a:lnTo>
                  <a:lnTo>
                    <a:pt x="1335" y="5479"/>
                  </a:lnTo>
                  <a:lnTo>
                    <a:pt x="1405" y="5058"/>
                  </a:lnTo>
                  <a:lnTo>
                    <a:pt x="1616" y="4707"/>
                  </a:lnTo>
                  <a:lnTo>
                    <a:pt x="1826" y="4426"/>
                  </a:lnTo>
                  <a:lnTo>
                    <a:pt x="2037" y="4215"/>
                  </a:lnTo>
                  <a:lnTo>
                    <a:pt x="2388" y="4004"/>
                  </a:lnTo>
                  <a:lnTo>
                    <a:pt x="2669" y="3864"/>
                  </a:lnTo>
                  <a:close/>
                  <a:moveTo>
                    <a:pt x="5338" y="0"/>
                  </a:moveTo>
                  <a:lnTo>
                    <a:pt x="4706" y="3793"/>
                  </a:lnTo>
                  <a:lnTo>
                    <a:pt x="4636" y="3793"/>
                  </a:lnTo>
                  <a:lnTo>
                    <a:pt x="4425" y="3372"/>
                  </a:lnTo>
                  <a:lnTo>
                    <a:pt x="4004" y="3091"/>
                  </a:lnTo>
                  <a:lnTo>
                    <a:pt x="3793" y="2950"/>
                  </a:lnTo>
                  <a:lnTo>
                    <a:pt x="3512" y="2880"/>
                  </a:lnTo>
                  <a:lnTo>
                    <a:pt x="2880" y="2810"/>
                  </a:lnTo>
                  <a:lnTo>
                    <a:pt x="2248" y="2880"/>
                  </a:lnTo>
                  <a:lnTo>
                    <a:pt x="1686" y="3091"/>
                  </a:lnTo>
                  <a:lnTo>
                    <a:pt x="1264" y="3372"/>
                  </a:lnTo>
                  <a:lnTo>
                    <a:pt x="843" y="3723"/>
                  </a:lnTo>
                  <a:lnTo>
                    <a:pt x="492" y="4215"/>
                  </a:lnTo>
                  <a:lnTo>
                    <a:pt x="211" y="4777"/>
                  </a:lnTo>
                  <a:lnTo>
                    <a:pt x="70" y="5339"/>
                  </a:lnTo>
                  <a:lnTo>
                    <a:pt x="0" y="6041"/>
                  </a:lnTo>
                  <a:lnTo>
                    <a:pt x="70" y="6463"/>
                  </a:lnTo>
                  <a:lnTo>
                    <a:pt x="211" y="6884"/>
                  </a:lnTo>
                  <a:lnTo>
                    <a:pt x="351" y="7305"/>
                  </a:lnTo>
                  <a:lnTo>
                    <a:pt x="632" y="7586"/>
                  </a:lnTo>
                  <a:lnTo>
                    <a:pt x="913" y="7867"/>
                  </a:lnTo>
                  <a:lnTo>
                    <a:pt x="1335" y="8078"/>
                  </a:lnTo>
                  <a:lnTo>
                    <a:pt x="1756" y="8219"/>
                  </a:lnTo>
                  <a:lnTo>
                    <a:pt x="2178" y="8219"/>
                  </a:lnTo>
                  <a:lnTo>
                    <a:pt x="2739" y="8148"/>
                  </a:lnTo>
                  <a:lnTo>
                    <a:pt x="3301" y="8008"/>
                  </a:lnTo>
                  <a:lnTo>
                    <a:pt x="3723" y="7657"/>
                  </a:lnTo>
                  <a:lnTo>
                    <a:pt x="4074" y="7305"/>
                  </a:lnTo>
                  <a:lnTo>
                    <a:pt x="4004" y="8078"/>
                  </a:lnTo>
                  <a:lnTo>
                    <a:pt x="5198" y="8078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506950" y="12585850"/>
              <a:ext cx="94850" cy="131750"/>
            </a:xfrm>
            <a:custGeom>
              <a:rect b="b" l="l" r="r" t="t"/>
              <a:pathLst>
                <a:path extrusionOk="0" h="5270" w="3794">
                  <a:moveTo>
                    <a:pt x="3513" y="1"/>
                  </a:moveTo>
                  <a:lnTo>
                    <a:pt x="3021" y="71"/>
                  </a:lnTo>
                  <a:lnTo>
                    <a:pt x="2600" y="282"/>
                  </a:lnTo>
                  <a:lnTo>
                    <a:pt x="2248" y="563"/>
                  </a:lnTo>
                  <a:lnTo>
                    <a:pt x="1967" y="984"/>
                  </a:lnTo>
                  <a:lnTo>
                    <a:pt x="1967" y="774"/>
                  </a:lnTo>
                  <a:lnTo>
                    <a:pt x="2038" y="563"/>
                  </a:lnTo>
                  <a:lnTo>
                    <a:pt x="2038" y="282"/>
                  </a:lnTo>
                  <a:lnTo>
                    <a:pt x="2038" y="141"/>
                  </a:lnTo>
                  <a:lnTo>
                    <a:pt x="914" y="141"/>
                  </a:lnTo>
                  <a:lnTo>
                    <a:pt x="844" y="703"/>
                  </a:lnTo>
                  <a:lnTo>
                    <a:pt x="703" y="1265"/>
                  </a:lnTo>
                  <a:lnTo>
                    <a:pt x="1" y="5269"/>
                  </a:lnTo>
                  <a:lnTo>
                    <a:pt x="1265" y="5269"/>
                  </a:lnTo>
                  <a:lnTo>
                    <a:pt x="1757" y="2530"/>
                  </a:lnTo>
                  <a:lnTo>
                    <a:pt x="1827" y="2178"/>
                  </a:lnTo>
                  <a:lnTo>
                    <a:pt x="1967" y="1898"/>
                  </a:lnTo>
                  <a:lnTo>
                    <a:pt x="2108" y="1687"/>
                  </a:lnTo>
                  <a:lnTo>
                    <a:pt x="2248" y="1476"/>
                  </a:lnTo>
                  <a:lnTo>
                    <a:pt x="2529" y="1336"/>
                  </a:lnTo>
                  <a:lnTo>
                    <a:pt x="2881" y="1195"/>
                  </a:lnTo>
                  <a:lnTo>
                    <a:pt x="3232" y="1125"/>
                  </a:lnTo>
                  <a:lnTo>
                    <a:pt x="3443" y="1125"/>
                  </a:lnTo>
                  <a:lnTo>
                    <a:pt x="3653" y="1195"/>
                  </a:lnTo>
                  <a:lnTo>
                    <a:pt x="37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598275" y="12589375"/>
              <a:ext cx="54450" cy="128225"/>
            </a:xfrm>
            <a:custGeom>
              <a:rect b="b" l="l" r="r" t="t"/>
              <a:pathLst>
                <a:path extrusionOk="0" h="5129" w="2178">
                  <a:moveTo>
                    <a:pt x="913" y="0"/>
                  </a:moveTo>
                  <a:lnTo>
                    <a:pt x="0" y="5128"/>
                  </a:lnTo>
                  <a:lnTo>
                    <a:pt x="1265" y="512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666750" y="12512100"/>
              <a:ext cx="108900" cy="205500"/>
            </a:xfrm>
            <a:custGeom>
              <a:rect b="b" l="l" r="r" t="t"/>
              <a:pathLst>
                <a:path extrusionOk="0" h="8220" w="4356">
                  <a:moveTo>
                    <a:pt x="3724" y="1"/>
                  </a:moveTo>
                  <a:lnTo>
                    <a:pt x="3162" y="71"/>
                  </a:lnTo>
                  <a:lnTo>
                    <a:pt x="2740" y="212"/>
                  </a:lnTo>
                  <a:lnTo>
                    <a:pt x="2319" y="422"/>
                  </a:lnTo>
                  <a:lnTo>
                    <a:pt x="2038" y="703"/>
                  </a:lnTo>
                  <a:lnTo>
                    <a:pt x="1757" y="1054"/>
                  </a:lnTo>
                  <a:lnTo>
                    <a:pt x="1616" y="1476"/>
                  </a:lnTo>
                  <a:lnTo>
                    <a:pt x="1476" y="1897"/>
                  </a:lnTo>
                  <a:lnTo>
                    <a:pt x="1335" y="2319"/>
                  </a:lnTo>
                  <a:lnTo>
                    <a:pt x="1195" y="3091"/>
                  </a:lnTo>
                  <a:lnTo>
                    <a:pt x="141" y="3091"/>
                  </a:lnTo>
                  <a:lnTo>
                    <a:pt x="1" y="3864"/>
                  </a:lnTo>
                  <a:lnTo>
                    <a:pt x="1125" y="3864"/>
                  </a:lnTo>
                  <a:lnTo>
                    <a:pt x="1054" y="4075"/>
                  </a:lnTo>
                  <a:lnTo>
                    <a:pt x="352" y="8219"/>
                  </a:lnTo>
                  <a:lnTo>
                    <a:pt x="1546" y="8219"/>
                  </a:lnTo>
                  <a:lnTo>
                    <a:pt x="2319" y="4075"/>
                  </a:lnTo>
                  <a:lnTo>
                    <a:pt x="2319" y="3864"/>
                  </a:lnTo>
                  <a:lnTo>
                    <a:pt x="3162" y="3864"/>
                  </a:lnTo>
                  <a:lnTo>
                    <a:pt x="3302" y="3091"/>
                  </a:lnTo>
                  <a:lnTo>
                    <a:pt x="2459" y="3091"/>
                  </a:lnTo>
                  <a:lnTo>
                    <a:pt x="2600" y="2249"/>
                  </a:lnTo>
                  <a:lnTo>
                    <a:pt x="2670" y="1827"/>
                  </a:lnTo>
                  <a:lnTo>
                    <a:pt x="2881" y="1476"/>
                  </a:lnTo>
                  <a:lnTo>
                    <a:pt x="3021" y="1265"/>
                  </a:lnTo>
                  <a:lnTo>
                    <a:pt x="3162" y="1195"/>
                  </a:lnTo>
                  <a:lnTo>
                    <a:pt x="3372" y="1125"/>
                  </a:lnTo>
                  <a:lnTo>
                    <a:pt x="3653" y="1054"/>
                  </a:lnTo>
                  <a:lnTo>
                    <a:pt x="3864" y="1054"/>
                  </a:lnTo>
                  <a:lnTo>
                    <a:pt x="4075" y="1125"/>
                  </a:lnTo>
                  <a:lnTo>
                    <a:pt x="4356" y="71"/>
                  </a:lnTo>
                  <a:lnTo>
                    <a:pt x="40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758075" y="12552500"/>
              <a:ext cx="75525" cy="168600"/>
            </a:xfrm>
            <a:custGeom>
              <a:rect b="b" l="l" r="r" t="t"/>
              <a:pathLst>
                <a:path extrusionOk="0" h="6744" w="3021">
                  <a:moveTo>
                    <a:pt x="1124" y="0"/>
                  </a:moveTo>
                  <a:lnTo>
                    <a:pt x="914" y="1475"/>
                  </a:lnTo>
                  <a:lnTo>
                    <a:pt x="141" y="1475"/>
                  </a:lnTo>
                  <a:lnTo>
                    <a:pt x="0" y="2248"/>
                  </a:lnTo>
                  <a:lnTo>
                    <a:pt x="773" y="2248"/>
                  </a:lnTo>
                  <a:lnTo>
                    <a:pt x="703" y="2529"/>
                  </a:lnTo>
                  <a:lnTo>
                    <a:pt x="281" y="4917"/>
                  </a:lnTo>
                  <a:lnTo>
                    <a:pt x="211" y="5198"/>
                  </a:lnTo>
                  <a:lnTo>
                    <a:pt x="211" y="5549"/>
                  </a:lnTo>
                  <a:lnTo>
                    <a:pt x="281" y="5830"/>
                  </a:lnTo>
                  <a:lnTo>
                    <a:pt x="281" y="6041"/>
                  </a:lnTo>
                  <a:lnTo>
                    <a:pt x="422" y="6252"/>
                  </a:lnTo>
                  <a:lnTo>
                    <a:pt x="562" y="6392"/>
                  </a:lnTo>
                  <a:lnTo>
                    <a:pt x="773" y="6533"/>
                  </a:lnTo>
                  <a:lnTo>
                    <a:pt x="1054" y="6673"/>
                  </a:lnTo>
                  <a:lnTo>
                    <a:pt x="1335" y="6744"/>
                  </a:lnTo>
                  <a:lnTo>
                    <a:pt x="1757" y="6744"/>
                  </a:lnTo>
                  <a:lnTo>
                    <a:pt x="2108" y="6673"/>
                  </a:lnTo>
                  <a:lnTo>
                    <a:pt x="2529" y="6603"/>
                  </a:lnTo>
                  <a:lnTo>
                    <a:pt x="2599" y="5620"/>
                  </a:lnTo>
                  <a:lnTo>
                    <a:pt x="2389" y="5690"/>
                  </a:lnTo>
                  <a:lnTo>
                    <a:pt x="1827" y="5690"/>
                  </a:lnTo>
                  <a:lnTo>
                    <a:pt x="1686" y="5620"/>
                  </a:lnTo>
                  <a:lnTo>
                    <a:pt x="1546" y="5479"/>
                  </a:lnTo>
                  <a:lnTo>
                    <a:pt x="1476" y="5198"/>
                  </a:lnTo>
                  <a:lnTo>
                    <a:pt x="1546" y="4917"/>
                  </a:lnTo>
                  <a:lnTo>
                    <a:pt x="1967" y="2529"/>
                  </a:lnTo>
                  <a:lnTo>
                    <a:pt x="2038" y="2248"/>
                  </a:lnTo>
                  <a:lnTo>
                    <a:pt x="2880" y="2248"/>
                  </a:lnTo>
                  <a:lnTo>
                    <a:pt x="3021" y="1475"/>
                  </a:lnTo>
                  <a:lnTo>
                    <a:pt x="2178" y="1475"/>
                  </a:lnTo>
                  <a:lnTo>
                    <a:pt x="23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847625" y="12589375"/>
              <a:ext cx="112425" cy="131725"/>
            </a:xfrm>
            <a:custGeom>
              <a:rect b="b" l="l" r="r" t="t"/>
              <a:pathLst>
                <a:path extrusionOk="0" h="5269" w="4497">
                  <a:moveTo>
                    <a:pt x="2389" y="0"/>
                  </a:moveTo>
                  <a:lnTo>
                    <a:pt x="2038" y="71"/>
                  </a:lnTo>
                  <a:lnTo>
                    <a:pt x="1757" y="141"/>
                  </a:lnTo>
                  <a:lnTo>
                    <a:pt x="1476" y="352"/>
                  </a:lnTo>
                  <a:lnTo>
                    <a:pt x="1195" y="492"/>
                  </a:lnTo>
                  <a:lnTo>
                    <a:pt x="984" y="773"/>
                  </a:lnTo>
                  <a:lnTo>
                    <a:pt x="844" y="1054"/>
                  </a:lnTo>
                  <a:lnTo>
                    <a:pt x="844" y="1476"/>
                  </a:lnTo>
                  <a:lnTo>
                    <a:pt x="844" y="1757"/>
                  </a:lnTo>
                  <a:lnTo>
                    <a:pt x="914" y="1967"/>
                  </a:lnTo>
                  <a:lnTo>
                    <a:pt x="1055" y="2178"/>
                  </a:lnTo>
                  <a:lnTo>
                    <a:pt x="1195" y="2389"/>
                  </a:lnTo>
                  <a:lnTo>
                    <a:pt x="1616" y="2599"/>
                  </a:lnTo>
                  <a:lnTo>
                    <a:pt x="2108" y="2810"/>
                  </a:lnTo>
                  <a:lnTo>
                    <a:pt x="2600" y="3021"/>
                  </a:lnTo>
                  <a:lnTo>
                    <a:pt x="3021" y="3161"/>
                  </a:lnTo>
                  <a:lnTo>
                    <a:pt x="3162" y="3302"/>
                  </a:lnTo>
                  <a:lnTo>
                    <a:pt x="3232" y="3442"/>
                  </a:lnTo>
                  <a:lnTo>
                    <a:pt x="3302" y="3583"/>
                  </a:lnTo>
                  <a:lnTo>
                    <a:pt x="3302" y="3793"/>
                  </a:lnTo>
                  <a:lnTo>
                    <a:pt x="3302" y="4004"/>
                  </a:lnTo>
                  <a:lnTo>
                    <a:pt x="3232" y="4215"/>
                  </a:lnTo>
                  <a:lnTo>
                    <a:pt x="3092" y="4355"/>
                  </a:lnTo>
                  <a:lnTo>
                    <a:pt x="2951" y="4496"/>
                  </a:lnTo>
                  <a:lnTo>
                    <a:pt x="2530" y="4636"/>
                  </a:lnTo>
                  <a:lnTo>
                    <a:pt x="1616" y="4636"/>
                  </a:lnTo>
                  <a:lnTo>
                    <a:pt x="1195" y="4426"/>
                  </a:lnTo>
                  <a:lnTo>
                    <a:pt x="914" y="4215"/>
                  </a:lnTo>
                  <a:lnTo>
                    <a:pt x="633" y="3934"/>
                  </a:lnTo>
                  <a:lnTo>
                    <a:pt x="1" y="4355"/>
                  </a:lnTo>
                  <a:lnTo>
                    <a:pt x="212" y="4566"/>
                  </a:lnTo>
                  <a:lnTo>
                    <a:pt x="422" y="4707"/>
                  </a:lnTo>
                  <a:lnTo>
                    <a:pt x="914" y="5058"/>
                  </a:lnTo>
                  <a:lnTo>
                    <a:pt x="1476" y="5198"/>
                  </a:lnTo>
                  <a:lnTo>
                    <a:pt x="2108" y="5269"/>
                  </a:lnTo>
                  <a:lnTo>
                    <a:pt x="2740" y="5198"/>
                  </a:lnTo>
                  <a:lnTo>
                    <a:pt x="3092" y="5058"/>
                  </a:lnTo>
                  <a:lnTo>
                    <a:pt x="3373" y="4917"/>
                  </a:lnTo>
                  <a:lnTo>
                    <a:pt x="3654" y="4707"/>
                  </a:lnTo>
                  <a:lnTo>
                    <a:pt x="3864" y="4426"/>
                  </a:lnTo>
                  <a:lnTo>
                    <a:pt x="4005" y="4074"/>
                  </a:lnTo>
                  <a:lnTo>
                    <a:pt x="4075" y="3723"/>
                  </a:lnTo>
                  <a:lnTo>
                    <a:pt x="4005" y="3442"/>
                  </a:lnTo>
                  <a:lnTo>
                    <a:pt x="3935" y="3161"/>
                  </a:lnTo>
                  <a:lnTo>
                    <a:pt x="3794" y="2951"/>
                  </a:lnTo>
                  <a:lnTo>
                    <a:pt x="3654" y="2810"/>
                  </a:lnTo>
                  <a:lnTo>
                    <a:pt x="3162" y="2459"/>
                  </a:lnTo>
                  <a:lnTo>
                    <a:pt x="2530" y="2248"/>
                  </a:lnTo>
                  <a:lnTo>
                    <a:pt x="2108" y="2108"/>
                  </a:lnTo>
                  <a:lnTo>
                    <a:pt x="1757" y="1967"/>
                  </a:lnTo>
                  <a:lnTo>
                    <a:pt x="1616" y="1757"/>
                  </a:lnTo>
                  <a:lnTo>
                    <a:pt x="1546" y="1405"/>
                  </a:lnTo>
                  <a:lnTo>
                    <a:pt x="1546" y="1195"/>
                  </a:lnTo>
                  <a:lnTo>
                    <a:pt x="1616" y="984"/>
                  </a:lnTo>
                  <a:lnTo>
                    <a:pt x="1757" y="843"/>
                  </a:lnTo>
                  <a:lnTo>
                    <a:pt x="1897" y="773"/>
                  </a:lnTo>
                  <a:lnTo>
                    <a:pt x="2319" y="633"/>
                  </a:lnTo>
                  <a:lnTo>
                    <a:pt x="2740" y="562"/>
                  </a:lnTo>
                  <a:lnTo>
                    <a:pt x="3092" y="633"/>
                  </a:lnTo>
                  <a:lnTo>
                    <a:pt x="3443" y="773"/>
                  </a:lnTo>
                  <a:lnTo>
                    <a:pt x="3724" y="984"/>
                  </a:lnTo>
                  <a:lnTo>
                    <a:pt x="3864" y="1195"/>
                  </a:lnTo>
                  <a:lnTo>
                    <a:pt x="4496" y="773"/>
                  </a:lnTo>
                  <a:lnTo>
                    <a:pt x="4215" y="422"/>
                  </a:lnTo>
                  <a:lnTo>
                    <a:pt x="3794" y="211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974075" y="12589375"/>
              <a:ext cx="119425" cy="131725"/>
            </a:xfrm>
            <a:custGeom>
              <a:rect b="b" l="l" r="r" t="t"/>
              <a:pathLst>
                <a:path extrusionOk="0" h="5269" w="4777">
                  <a:moveTo>
                    <a:pt x="2318" y="0"/>
                  </a:moveTo>
                  <a:lnTo>
                    <a:pt x="1756" y="211"/>
                  </a:lnTo>
                  <a:lnTo>
                    <a:pt x="1265" y="492"/>
                  </a:lnTo>
                  <a:lnTo>
                    <a:pt x="773" y="914"/>
                  </a:lnTo>
                  <a:lnTo>
                    <a:pt x="422" y="1335"/>
                  </a:lnTo>
                  <a:lnTo>
                    <a:pt x="211" y="1897"/>
                  </a:lnTo>
                  <a:lnTo>
                    <a:pt x="0" y="2459"/>
                  </a:lnTo>
                  <a:lnTo>
                    <a:pt x="0" y="3091"/>
                  </a:lnTo>
                  <a:lnTo>
                    <a:pt x="0" y="3583"/>
                  </a:lnTo>
                  <a:lnTo>
                    <a:pt x="141" y="4004"/>
                  </a:lnTo>
                  <a:lnTo>
                    <a:pt x="352" y="4355"/>
                  </a:lnTo>
                  <a:lnTo>
                    <a:pt x="633" y="4707"/>
                  </a:lnTo>
                  <a:lnTo>
                    <a:pt x="984" y="4917"/>
                  </a:lnTo>
                  <a:lnTo>
                    <a:pt x="1335" y="5128"/>
                  </a:lnTo>
                  <a:lnTo>
                    <a:pt x="1827" y="5198"/>
                  </a:lnTo>
                  <a:lnTo>
                    <a:pt x="2318" y="5269"/>
                  </a:lnTo>
                  <a:lnTo>
                    <a:pt x="2951" y="5198"/>
                  </a:lnTo>
                  <a:lnTo>
                    <a:pt x="3442" y="5058"/>
                  </a:lnTo>
                  <a:lnTo>
                    <a:pt x="3934" y="4777"/>
                  </a:lnTo>
                  <a:lnTo>
                    <a:pt x="4355" y="4426"/>
                  </a:lnTo>
                  <a:lnTo>
                    <a:pt x="3864" y="4004"/>
                  </a:lnTo>
                  <a:lnTo>
                    <a:pt x="3583" y="4285"/>
                  </a:lnTo>
                  <a:lnTo>
                    <a:pt x="3232" y="4496"/>
                  </a:lnTo>
                  <a:lnTo>
                    <a:pt x="2810" y="4636"/>
                  </a:lnTo>
                  <a:lnTo>
                    <a:pt x="2037" y="4636"/>
                  </a:lnTo>
                  <a:lnTo>
                    <a:pt x="1686" y="4566"/>
                  </a:lnTo>
                  <a:lnTo>
                    <a:pt x="1405" y="4426"/>
                  </a:lnTo>
                  <a:lnTo>
                    <a:pt x="1195" y="4215"/>
                  </a:lnTo>
                  <a:lnTo>
                    <a:pt x="984" y="3934"/>
                  </a:lnTo>
                  <a:lnTo>
                    <a:pt x="843" y="3723"/>
                  </a:lnTo>
                  <a:lnTo>
                    <a:pt x="773" y="3372"/>
                  </a:lnTo>
                  <a:lnTo>
                    <a:pt x="773" y="3021"/>
                  </a:lnTo>
                  <a:lnTo>
                    <a:pt x="773" y="2529"/>
                  </a:lnTo>
                  <a:lnTo>
                    <a:pt x="914" y="2108"/>
                  </a:lnTo>
                  <a:lnTo>
                    <a:pt x="1124" y="1686"/>
                  </a:lnTo>
                  <a:lnTo>
                    <a:pt x="1405" y="1335"/>
                  </a:lnTo>
                  <a:lnTo>
                    <a:pt x="1686" y="984"/>
                  </a:lnTo>
                  <a:lnTo>
                    <a:pt x="2108" y="773"/>
                  </a:lnTo>
                  <a:lnTo>
                    <a:pt x="2529" y="633"/>
                  </a:lnTo>
                  <a:lnTo>
                    <a:pt x="2951" y="562"/>
                  </a:lnTo>
                  <a:lnTo>
                    <a:pt x="3372" y="633"/>
                  </a:lnTo>
                  <a:lnTo>
                    <a:pt x="3723" y="773"/>
                  </a:lnTo>
                  <a:lnTo>
                    <a:pt x="4004" y="984"/>
                  </a:lnTo>
                  <a:lnTo>
                    <a:pt x="4145" y="1265"/>
                  </a:lnTo>
                  <a:lnTo>
                    <a:pt x="4777" y="843"/>
                  </a:lnTo>
                  <a:lnTo>
                    <a:pt x="4636" y="633"/>
                  </a:lnTo>
                  <a:lnTo>
                    <a:pt x="4496" y="422"/>
                  </a:lnTo>
                  <a:lnTo>
                    <a:pt x="4075" y="141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1100500" y="12589375"/>
              <a:ext cx="115925" cy="131725"/>
            </a:xfrm>
            <a:custGeom>
              <a:rect b="b" l="l" r="r" t="t"/>
              <a:pathLst>
                <a:path extrusionOk="0" h="5269" w="4637">
                  <a:moveTo>
                    <a:pt x="3794" y="2599"/>
                  </a:moveTo>
                  <a:lnTo>
                    <a:pt x="3724" y="3021"/>
                  </a:lnTo>
                  <a:lnTo>
                    <a:pt x="3654" y="3372"/>
                  </a:lnTo>
                  <a:lnTo>
                    <a:pt x="3513" y="3653"/>
                  </a:lnTo>
                  <a:lnTo>
                    <a:pt x="3302" y="3934"/>
                  </a:lnTo>
                  <a:lnTo>
                    <a:pt x="3092" y="4145"/>
                  </a:lnTo>
                  <a:lnTo>
                    <a:pt x="2811" y="4355"/>
                  </a:lnTo>
                  <a:lnTo>
                    <a:pt x="2530" y="4496"/>
                  </a:lnTo>
                  <a:lnTo>
                    <a:pt x="2178" y="4636"/>
                  </a:lnTo>
                  <a:lnTo>
                    <a:pt x="1406" y="4636"/>
                  </a:lnTo>
                  <a:lnTo>
                    <a:pt x="1055" y="4496"/>
                  </a:lnTo>
                  <a:lnTo>
                    <a:pt x="914" y="4355"/>
                  </a:lnTo>
                  <a:lnTo>
                    <a:pt x="844" y="4215"/>
                  </a:lnTo>
                  <a:lnTo>
                    <a:pt x="774" y="4074"/>
                  </a:lnTo>
                  <a:lnTo>
                    <a:pt x="774" y="3864"/>
                  </a:lnTo>
                  <a:lnTo>
                    <a:pt x="844" y="3513"/>
                  </a:lnTo>
                  <a:lnTo>
                    <a:pt x="1055" y="3232"/>
                  </a:lnTo>
                  <a:lnTo>
                    <a:pt x="1336" y="3021"/>
                  </a:lnTo>
                  <a:lnTo>
                    <a:pt x="1687" y="2810"/>
                  </a:lnTo>
                  <a:lnTo>
                    <a:pt x="2108" y="2740"/>
                  </a:lnTo>
                  <a:lnTo>
                    <a:pt x="2600" y="2670"/>
                  </a:lnTo>
                  <a:lnTo>
                    <a:pt x="3583" y="2599"/>
                  </a:lnTo>
                  <a:close/>
                  <a:moveTo>
                    <a:pt x="2319" y="0"/>
                  </a:moveTo>
                  <a:lnTo>
                    <a:pt x="1757" y="141"/>
                  </a:lnTo>
                  <a:lnTo>
                    <a:pt x="1265" y="422"/>
                  </a:lnTo>
                  <a:lnTo>
                    <a:pt x="844" y="703"/>
                  </a:lnTo>
                  <a:lnTo>
                    <a:pt x="1195" y="1195"/>
                  </a:lnTo>
                  <a:lnTo>
                    <a:pt x="1476" y="914"/>
                  </a:lnTo>
                  <a:lnTo>
                    <a:pt x="1897" y="773"/>
                  </a:lnTo>
                  <a:lnTo>
                    <a:pt x="2319" y="633"/>
                  </a:lnTo>
                  <a:lnTo>
                    <a:pt x="2740" y="562"/>
                  </a:lnTo>
                  <a:lnTo>
                    <a:pt x="3232" y="633"/>
                  </a:lnTo>
                  <a:lnTo>
                    <a:pt x="3654" y="773"/>
                  </a:lnTo>
                  <a:lnTo>
                    <a:pt x="3794" y="914"/>
                  </a:lnTo>
                  <a:lnTo>
                    <a:pt x="3864" y="1124"/>
                  </a:lnTo>
                  <a:lnTo>
                    <a:pt x="3935" y="1335"/>
                  </a:lnTo>
                  <a:lnTo>
                    <a:pt x="3935" y="1546"/>
                  </a:lnTo>
                  <a:lnTo>
                    <a:pt x="3935" y="1757"/>
                  </a:lnTo>
                  <a:lnTo>
                    <a:pt x="3864" y="2037"/>
                  </a:lnTo>
                  <a:lnTo>
                    <a:pt x="2530" y="2108"/>
                  </a:lnTo>
                  <a:lnTo>
                    <a:pt x="1827" y="2248"/>
                  </a:lnTo>
                  <a:lnTo>
                    <a:pt x="1265" y="2389"/>
                  </a:lnTo>
                  <a:lnTo>
                    <a:pt x="774" y="2599"/>
                  </a:lnTo>
                  <a:lnTo>
                    <a:pt x="352" y="2951"/>
                  </a:lnTo>
                  <a:lnTo>
                    <a:pt x="212" y="3161"/>
                  </a:lnTo>
                  <a:lnTo>
                    <a:pt x="71" y="3372"/>
                  </a:lnTo>
                  <a:lnTo>
                    <a:pt x="1" y="3653"/>
                  </a:lnTo>
                  <a:lnTo>
                    <a:pt x="1" y="3934"/>
                  </a:lnTo>
                  <a:lnTo>
                    <a:pt x="71" y="4285"/>
                  </a:lnTo>
                  <a:lnTo>
                    <a:pt x="141" y="4566"/>
                  </a:lnTo>
                  <a:lnTo>
                    <a:pt x="352" y="4777"/>
                  </a:lnTo>
                  <a:lnTo>
                    <a:pt x="493" y="4988"/>
                  </a:lnTo>
                  <a:lnTo>
                    <a:pt x="774" y="5058"/>
                  </a:lnTo>
                  <a:lnTo>
                    <a:pt x="984" y="5198"/>
                  </a:lnTo>
                  <a:lnTo>
                    <a:pt x="1546" y="5269"/>
                  </a:lnTo>
                  <a:lnTo>
                    <a:pt x="2108" y="5198"/>
                  </a:lnTo>
                  <a:lnTo>
                    <a:pt x="2600" y="5058"/>
                  </a:lnTo>
                  <a:lnTo>
                    <a:pt x="3092" y="4777"/>
                  </a:lnTo>
                  <a:lnTo>
                    <a:pt x="3513" y="4355"/>
                  </a:lnTo>
                  <a:lnTo>
                    <a:pt x="3513" y="4355"/>
                  </a:lnTo>
                  <a:lnTo>
                    <a:pt x="3443" y="4777"/>
                  </a:lnTo>
                  <a:lnTo>
                    <a:pt x="3443" y="5128"/>
                  </a:lnTo>
                  <a:lnTo>
                    <a:pt x="4075" y="5128"/>
                  </a:lnTo>
                  <a:lnTo>
                    <a:pt x="4145" y="4636"/>
                  </a:lnTo>
                  <a:lnTo>
                    <a:pt x="4216" y="4004"/>
                  </a:lnTo>
                  <a:lnTo>
                    <a:pt x="4567" y="1967"/>
                  </a:lnTo>
                  <a:lnTo>
                    <a:pt x="4637" y="1686"/>
                  </a:lnTo>
                  <a:lnTo>
                    <a:pt x="4637" y="1405"/>
                  </a:lnTo>
                  <a:lnTo>
                    <a:pt x="4567" y="1054"/>
                  </a:lnTo>
                  <a:lnTo>
                    <a:pt x="4496" y="773"/>
                  </a:lnTo>
                  <a:lnTo>
                    <a:pt x="4286" y="492"/>
                  </a:lnTo>
                  <a:lnTo>
                    <a:pt x="4075" y="281"/>
                  </a:lnTo>
                  <a:lnTo>
                    <a:pt x="3794" y="141"/>
                  </a:lnTo>
                  <a:lnTo>
                    <a:pt x="3513" y="71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1225200" y="12589375"/>
              <a:ext cx="151050" cy="193175"/>
            </a:xfrm>
            <a:custGeom>
              <a:rect b="b" l="l" r="r" t="t"/>
              <a:pathLst>
                <a:path extrusionOk="0" h="7727" w="6042">
                  <a:moveTo>
                    <a:pt x="3723" y="562"/>
                  </a:moveTo>
                  <a:lnTo>
                    <a:pt x="4074" y="633"/>
                  </a:lnTo>
                  <a:lnTo>
                    <a:pt x="4426" y="703"/>
                  </a:lnTo>
                  <a:lnTo>
                    <a:pt x="4636" y="843"/>
                  </a:lnTo>
                  <a:lnTo>
                    <a:pt x="4917" y="1054"/>
                  </a:lnTo>
                  <a:lnTo>
                    <a:pt x="5058" y="1265"/>
                  </a:lnTo>
                  <a:lnTo>
                    <a:pt x="5198" y="1546"/>
                  </a:lnTo>
                  <a:lnTo>
                    <a:pt x="5268" y="1897"/>
                  </a:lnTo>
                  <a:lnTo>
                    <a:pt x="5268" y="2178"/>
                  </a:lnTo>
                  <a:lnTo>
                    <a:pt x="5268" y="2670"/>
                  </a:lnTo>
                  <a:lnTo>
                    <a:pt x="5128" y="3161"/>
                  </a:lnTo>
                  <a:lnTo>
                    <a:pt x="4987" y="3583"/>
                  </a:lnTo>
                  <a:lnTo>
                    <a:pt x="4707" y="3934"/>
                  </a:lnTo>
                  <a:lnTo>
                    <a:pt x="4355" y="4215"/>
                  </a:lnTo>
                  <a:lnTo>
                    <a:pt x="4004" y="4496"/>
                  </a:lnTo>
                  <a:lnTo>
                    <a:pt x="3583" y="4636"/>
                  </a:lnTo>
                  <a:lnTo>
                    <a:pt x="2740" y="4636"/>
                  </a:lnTo>
                  <a:lnTo>
                    <a:pt x="2459" y="4566"/>
                  </a:lnTo>
                  <a:lnTo>
                    <a:pt x="2178" y="4426"/>
                  </a:lnTo>
                  <a:lnTo>
                    <a:pt x="1897" y="4215"/>
                  </a:lnTo>
                  <a:lnTo>
                    <a:pt x="1756" y="3934"/>
                  </a:lnTo>
                  <a:lnTo>
                    <a:pt x="1616" y="3723"/>
                  </a:lnTo>
                  <a:lnTo>
                    <a:pt x="1475" y="3372"/>
                  </a:lnTo>
                  <a:lnTo>
                    <a:pt x="1475" y="3021"/>
                  </a:lnTo>
                  <a:lnTo>
                    <a:pt x="1546" y="2529"/>
                  </a:lnTo>
                  <a:lnTo>
                    <a:pt x="1616" y="2108"/>
                  </a:lnTo>
                  <a:lnTo>
                    <a:pt x="1827" y="1686"/>
                  </a:lnTo>
                  <a:lnTo>
                    <a:pt x="2107" y="1335"/>
                  </a:lnTo>
                  <a:lnTo>
                    <a:pt x="2459" y="984"/>
                  </a:lnTo>
                  <a:lnTo>
                    <a:pt x="2810" y="773"/>
                  </a:lnTo>
                  <a:lnTo>
                    <a:pt x="3231" y="633"/>
                  </a:lnTo>
                  <a:lnTo>
                    <a:pt x="3723" y="562"/>
                  </a:lnTo>
                  <a:close/>
                  <a:moveTo>
                    <a:pt x="3793" y="0"/>
                  </a:moveTo>
                  <a:lnTo>
                    <a:pt x="3231" y="71"/>
                  </a:lnTo>
                  <a:lnTo>
                    <a:pt x="2669" y="211"/>
                  </a:lnTo>
                  <a:lnTo>
                    <a:pt x="2248" y="562"/>
                  </a:lnTo>
                  <a:lnTo>
                    <a:pt x="1897" y="914"/>
                  </a:lnTo>
                  <a:lnTo>
                    <a:pt x="2037" y="71"/>
                  </a:lnTo>
                  <a:lnTo>
                    <a:pt x="1335" y="71"/>
                  </a:lnTo>
                  <a:lnTo>
                    <a:pt x="0" y="7727"/>
                  </a:lnTo>
                  <a:lnTo>
                    <a:pt x="703" y="7727"/>
                  </a:lnTo>
                  <a:lnTo>
                    <a:pt x="1335" y="4285"/>
                  </a:lnTo>
                  <a:lnTo>
                    <a:pt x="1616" y="4707"/>
                  </a:lnTo>
                  <a:lnTo>
                    <a:pt x="2037" y="5058"/>
                  </a:lnTo>
                  <a:lnTo>
                    <a:pt x="2529" y="5198"/>
                  </a:lnTo>
                  <a:lnTo>
                    <a:pt x="3091" y="5269"/>
                  </a:lnTo>
                  <a:lnTo>
                    <a:pt x="3723" y="5198"/>
                  </a:lnTo>
                  <a:lnTo>
                    <a:pt x="4285" y="5058"/>
                  </a:lnTo>
                  <a:lnTo>
                    <a:pt x="4777" y="4707"/>
                  </a:lnTo>
                  <a:lnTo>
                    <a:pt x="5198" y="4355"/>
                  </a:lnTo>
                  <a:lnTo>
                    <a:pt x="5549" y="3864"/>
                  </a:lnTo>
                  <a:lnTo>
                    <a:pt x="5830" y="3372"/>
                  </a:lnTo>
                  <a:lnTo>
                    <a:pt x="5971" y="2740"/>
                  </a:lnTo>
                  <a:lnTo>
                    <a:pt x="6041" y="2108"/>
                  </a:lnTo>
                  <a:lnTo>
                    <a:pt x="6041" y="1686"/>
                  </a:lnTo>
                  <a:lnTo>
                    <a:pt x="5901" y="1265"/>
                  </a:lnTo>
                  <a:lnTo>
                    <a:pt x="5690" y="914"/>
                  </a:lnTo>
                  <a:lnTo>
                    <a:pt x="5409" y="562"/>
                  </a:lnTo>
                  <a:lnTo>
                    <a:pt x="5128" y="281"/>
                  </a:lnTo>
                  <a:lnTo>
                    <a:pt x="4707" y="141"/>
                  </a:lnTo>
                  <a:lnTo>
                    <a:pt x="42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1400800" y="12589375"/>
              <a:ext cx="124700" cy="131725"/>
            </a:xfrm>
            <a:custGeom>
              <a:rect b="b" l="l" r="r" t="t"/>
              <a:pathLst>
                <a:path extrusionOk="0" h="5269" w="4988">
                  <a:moveTo>
                    <a:pt x="3232" y="562"/>
                  </a:moveTo>
                  <a:lnTo>
                    <a:pt x="3513" y="633"/>
                  </a:lnTo>
                  <a:lnTo>
                    <a:pt x="3723" y="773"/>
                  </a:lnTo>
                  <a:lnTo>
                    <a:pt x="3934" y="914"/>
                  </a:lnTo>
                  <a:lnTo>
                    <a:pt x="4075" y="1124"/>
                  </a:lnTo>
                  <a:lnTo>
                    <a:pt x="4215" y="1335"/>
                  </a:lnTo>
                  <a:lnTo>
                    <a:pt x="4285" y="1616"/>
                  </a:lnTo>
                  <a:lnTo>
                    <a:pt x="4285" y="1897"/>
                  </a:lnTo>
                  <a:lnTo>
                    <a:pt x="4285" y="2108"/>
                  </a:lnTo>
                  <a:lnTo>
                    <a:pt x="4285" y="2248"/>
                  </a:lnTo>
                  <a:lnTo>
                    <a:pt x="843" y="2248"/>
                  </a:lnTo>
                  <a:lnTo>
                    <a:pt x="984" y="1967"/>
                  </a:lnTo>
                  <a:lnTo>
                    <a:pt x="1124" y="1616"/>
                  </a:lnTo>
                  <a:lnTo>
                    <a:pt x="1335" y="1335"/>
                  </a:lnTo>
                  <a:lnTo>
                    <a:pt x="1546" y="1054"/>
                  </a:lnTo>
                  <a:lnTo>
                    <a:pt x="1827" y="843"/>
                  </a:lnTo>
                  <a:lnTo>
                    <a:pt x="2178" y="703"/>
                  </a:lnTo>
                  <a:lnTo>
                    <a:pt x="2529" y="633"/>
                  </a:lnTo>
                  <a:lnTo>
                    <a:pt x="2881" y="562"/>
                  </a:lnTo>
                  <a:close/>
                  <a:moveTo>
                    <a:pt x="2319" y="0"/>
                  </a:moveTo>
                  <a:lnTo>
                    <a:pt x="1757" y="211"/>
                  </a:lnTo>
                  <a:lnTo>
                    <a:pt x="1265" y="492"/>
                  </a:lnTo>
                  <a:lnTo>
                    <a:pt x="843" y="914"/>
                  </a:lnTo>
                  <a:lnTo>
                    <a:pt x="492" y="1335"/>
                  </a:lnTo>
                  <a:lnTo>
                    <a:pt x="211" y="1897"/>
                  </a:lnTo>
                  <a:lnTo>
                    <a:pt x="71" y="2459"/>
                  </a:lnTo>
                  <a:lnTo>
                    <a:pt x="1" y="3021"/>
                  </a:lnTo>
                  <a:lnTo>
                    <a:pt x="71" y="3583"/>
                  </a:lnTo>
                  <a:lnTo>
                    <a:pt x="141" y="4004"/>
                  </a:lnTo>
                  <a:lnTo>
                    <a:pt x="352" y="4355"/>
                  </a:lnTo>
                  <a:lnTo>
                    <a:pt x="633" y="4707"/>
                  </a:lnTo>
                  <a:lnTo>
                    <a:pt x="984" y="4917"/>
                  </a:lnTo>
                  <a:lnTo>
                    <a:pt x="1405" y="5128"/>
                  </a:lnTo>
                  <a:lnTo>
                    <a:pt x="1827" y="5198"/>
                  </a:lnTo>
                  <a:lnTo>
                    <a:pt x="2319" y="5269"/>
                  </a:lnTo>
                  <a:lnTo>
                    <a:pt x="2951" y="5198"/>
                  </a:lnTo>
                  <a:lnTo>
                    <a:pt x="3513" y="4988"/>
                  </a:lnTo>
                  <a:lnTo>
                    <a:pt x="4075" y="4707"/>
                  </a:lnTo>
                  <a:lnTo>
                    <a:pt x="4566" y="4215"/>
                  </a:lnTo>
                  <a:lnTo>
                    <a:pt x="4075" y="3793"/>
                  </a:lnTo>
                  <a:lnTo>
                    <a:pt x="3794" y="4145"/>
                  </a:lnTo>
                  <a:lnTo>
                    <a:pt x="3372" y="4426"/>
                  </a:lnTo>
                  <a:lnTo>
                    <a:pt x="2951" y="4566"/>
                  </a:lnTo>
                  <a:lnTo>
                    <a:pt x="2389" y="4636"/>
                  </a:lnTo>
                  <a:lnTo>
                    <a:pt x="2038" y="4636"/>
                  </a:lnTo>
                  <a:lnTo>
                    <a:pt x="1686" y="4566"/>
                  </a:lnTo>
                  <a:lnTo>
                    <a:pt x="1476" y="4426"/>
                  </a:lnTo>
                  <a:lnTo>
                    <a:pt x="1195" y="4215"/>
                  </a:lnTo>
                  <a:lnTo>
                    <a:pt x="984" y="4004"/>
                  </a:lnTo>
                  <a:lnTo>
                    <a:pt x="843" y="3723"/>
                  </a:lnTo>
                  <a:lnTo>
                    <a:pt x="773" y="3372"/>
                  </a:lnTo>
                  <a:lnTo>
                    <a:pt x="703" y="3021"/>
                  </a:lnTo>
                  <a:lnTo>
                    <a:pt x="773" y="2951"/>
                  </a:lnTo>
                  <a:lnTo>
                    <a:pt x="773" y="2810"/>
                  </a:lnTo>
                  <a:lnTo>
                    <a:pt x="4918" y="2810"/>
                  </a:lnTo>
                  <a:lnTo>
                    <a:pt x="4988" y="2318"/>
                  </a:lnTo>
                  <a:lnTo>
                    <a:pt x="4988" y="1967"/>
                  </a:lnTo>
                  <a:lnTo>
                    <a:pt x="4988" y="1546"/>
                  </a:lnTo>
                  <a:lnTo>
                    <a:pt x="4918" y="1124"/>
                  </a:lnTo>
                  <a:lnTo>
                    <a:pt x="4707" y="843"/>
                  </a:lnTo>
                  <a:lnTo>
                    <a:pt x="4496" y="492"/>
                  </a:lnTo>
                  <a:lnTo>
                    <a:pt x="4215" y="281"/>
                  </a:lnTo>
                  <a:lnTo>
                    <a:pt x="3794" y="71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698375" y="12443625"/>
              <a:ext cx="628700" cy="149275"/>
            </a:xfrm>
            <a:custGeom>
              <a:rect b="b" l="l" r="r" t="t"/>
              <a:pathLst>
                <a:path extrusionOk="0" h="5971" w="25148">
                  <a:moveTo>
                    <a:pt x="6533" y="0"/>
                  </a:moveTo>
                  <a:lnTo>
                    <a:pt x="5830" y="71"/>
                  </a:lnTo>
                  <a:lnTo>
                    <a:pt x="5339" y="141"/>
                  </a:lnTo>
                  <a:lnTo>
                    <a:pt x="5198" y="211"/>
                  </a:lnTo>
                  <a:lnTo>
                    <a:pt x="5128" y="422"/>
                  </a:lnTo>
                  <a:lnTo>
                    <a:pt x="5198" y="492"/>
                  </a:lnTo>
                  <a:lnTo>
                    <a:pt x="5339" y="562"/>
                  </a:lnTo>
                  <a:lnTo>
                    <a:pt x="5901" y="492"/>
                  </a:lnTo>
                  <a:lnTo>
                    <a:pt x="6533" y="422"/>
                  </a:lnTo>
                  <a:lnTo>
                    <a:pt x="6673" y="352"/>
                  </a:lnTo>
                  <a:lnTo>
                    <a:pt x="6744" y="211"/>
                  </a:lnTo>
                  <a:lnTo>
                    <a:pt x="6673" y="71"/>
                  </a:lnTo>
                  <a:lnTo>
                    <a:pt x="6533" y="0"/>
                  </a:lnTo>
                  <a:close/>
                  <a:moveTo>
                    <a:pt x="18755" y="211"/>
                  </a:moveTo>
                  <a:lnTo>
                    <a:pt x="18615" y="281"/>
                  </a:lnTo>
                  <a:lnTo>
                    <a:pt x="18544" y="422"/>
                  </a:lnTo>
                  <a:lnTo>
                    <a:pt x="18615" y="562"/>
                  </a:lnTo>
                  <a:lnTo>
                    <a:pt x="18755" y="633"/>
                  </a:lnTo>
                  <a:lnTo>
                    <a:pt x="19949" y="633"/>
                  </a:lnTo>
                  <a:lnTo>
                    <a:pt x="20090" y="562"/>
                  </a:lnTo>
                  <a:lnTo>
                    <a:pt x="20160" y="422"/>
                  </a:lnTo>
                  <a:lnTo>
                    <a:pt x="20090" y="281"/>
                  </a:lnTo>
                  <a:lnTo>
                    <a:pt x="19949" y="211"/>
                  </a:lnTo>
                  <a:close/>
                  <a:moveTo>
                    <a:pt x="8008" y="141"/>
                  </a:moveTo>
                  <a:lnTo>
                    <a:pt x="7938" y="281"/>
                  </a:lnTo>
                  <a:lnTo>
                    <a:pt x="7938" y="422"/>
                  </a:lnTo>
                  <a:lnTo>
                    <a:pt x="8078" y="492"/>
                  </a:lnTo>
                  <a:lnTo>
                    <a:pt x="9272" y="773"/>
                  </a:lnTo>
                  <a:lnTo>
                    <a:pt x="9413" y="703"/>
                  </a:lnTo>
                  <a:lnTo>
                    <a:pt x="9483" y="633"/>
                  </a:lnTo>
                  <a:lnTo>
                    <a:pt x="9483" y="492"/>
                  </a:lnTo>
                  <a:lnTo>
                    <a:pt x="9343" y="352"/>
                  </a:lnTo>
                  <a:lnTo>
                    <a:pt x="8148" y="141"/>
                  </a:lnTo>
                  <a:close/>
                  <a:moveTo>
                    <a:pt x="17140" y="422"/>
                  </a:moveTo>
                  <a:lnTo>
                    <a:pt x="15945" y="703"/>
                  </a:lnTo>
                  <a:lnTo>
                    <a:pt x="15875" y="773"/>
                  </a:lnTo>
                  <a:lnTo>
                    <a:pt x="15805" y="984"/>
                  </a:lnTo>
                  <a:lnTo>
                    <a:pt x="15875" y="1054"/>
                  </a:lnTo>
                  <a:lnTo>
                    <a:pt x="16016" y="1124"/>
                  </a:lnTo>
                  <a:lnTo>
                    <a:pt x="16086" y="1054"/>
                  </a:lnTo>
                  <a:lnTo>
                    <a:pt x="17210" y="843"/>
                  </a:lnTo>
                  <a:lnTo>
                    <a:pt x="17350" y="703"/>
                  </a:lnTo>
                  <a:lnTo>
                    <a:pt x="17350" y="562"/>
                  </a:lnTo>
                  <a:lnTo>
                    <a:pt x="17280" y="422"/>
                  </a:lnTo>
                  <a:close/>
                  <a:moveTo>
                    <a:pt x="21424" y="492"/>
                  </a:moveTo>
                  <a:lnTo>
                    <a:pt x="21354" y="633"/>
                  </a:lnTo>
                  <a:lnTo>
                    <a:pt x="21354" y="773"/>
                  </a:lnTo>
                  <a:lnTo>
                    <a:pt x="21495" y="843"/>
                  </a:lnTo>
                  <a:lnTo>
                    <a:pt x="21705" y="914"/>
                  </a:lnTo>
                  <a:lnTo>
                    <a:pt x="21776" y="984"/>
                  </a:lnTo>
                  <a:lnTo>
                    <a:pt x="22619" y="1195"/>
                  </a:lnTo>
                  <a:lnTo>
                    <a:pt x="22829" y="1195"/>
                  </a:lnTo>
                  <a:lnTo>
                    <a:pt x="22900" y="1054"/>
                  </a:lnTo>
                  <a:lnTo>
                    <a:pt x="22900" y="914"/>
                  </a:lnTo>
                  <a:lnTo>
                    <a:pt x="22759" y="843"/>
                  </a:lnTo>
                  <a:lnTo>
                    <a:pt x="21916" y="562"/>
                  </a:lnTo>
                  <a:lnTo>
                    <a:pt x="21776" y="562"/>
                  </a:lnTo>
                  <a:lnTo>
                    <a:pt x="21565" y="492"/>
                  </a:lnTo>
                  <a:close/>
                  <a:moveTo>
                    <a:pt x="3723" y="562"/>
                  </a:moveTo>
                  <a:lnTo>
                    <a:pt x="2599" y="914"/>
                  </a:lnTo>
                  <a:lnTo>
                    <a:pt x="2459" y="1054"/>
                  </a:lnTo>
                  <a:lnTo>
                    <a:pt x="2459" y="1195"/>
                  </a:lnTo>
                  <a:lnTo>
                    <a:pt x="2529" y="1265"/>
                  </a:lnTo>
                  <a:lnTo>
                    <a:pt x="2669" y="1335"/>
                  </a:lnTo>
                  <a:lnTo>
                    <a:pt x="2740" y="1265"/>
                  </a:lnTo>
                  <a:lnTo>
                    <a:pt x="3864" y="914"/>
                  </a:lnTo>
                  <a:lnTo>
                    <a:pt x="3934" y="843"/>
                  </a:lnTo>
                  <a:lnTo>
                    <a:pt x="4004" y="633"/>
                  </a:lnTo>
                  <a:lnTo>
                    <a:pt x="3864" y="562"/>
                  </a:lnTo>
                  <a:close/>
                  <a:moveTo>
                    <a:pt x="10747" y="843"/>
                  </a:moveTo>
                  <a:lnTo>
                    <a:pt x="10607" y="984"/>
                  </a:lnTo>
                  <a:lnTo>
                    <a:pt x="10607" y="1124"/>
                  </a:lnTo>
                  <a:lnTo>
                    <a:pt x="10747" y="1265"/>
                  </a:lnTo>
                  <a:lnTo>
                    <a:pt x="11871" y="1686"/>
                  </a:lnTo>
                  <a:lnTo>
                    <a:pt x="11942" y="1686"/>
                  </a:lnTo>
                  <a:lnTo>
                    <a:pt x="12082" y="1616"/>
                  </a:lnTo>
                  <a:lnTo>
                    <a:pt x="12152" y="1546"/>
                  </a:lnTo>
                  <a:lnTo>
                    <a:pt x="12152" y="1405"/>
                  </a:lnTo>
                  <a:lnTo>
                    <a:pt x="12012" y="1265"/>
                  </a:lnTo>
                  <a:lnTo>
                    <a:pt x="10888" y="843"/>
                  </a:lnTo>
                  <a:close/>
                  <a:moveTo>
                    <a:pt x="1124" y="1616"/>
                  </a:moveTo>
                  <a:lnTo>
                    <a:pt x="70" y="2248"/>
                  </a:lnTo>
                  <a:lnTo>
                    <a:pt x="0" y="2389"/>
                  </a:lnTo>
                  <a:lnTo>
                    <a:pt x="0" y="2529"/>
                  </a:lnTo>
                  <a:lnTo>
                    <a:pt x="70" y="2599"/>
                  </a:lnTo>
                  <a:lnTo>
                    <a:pt x="281" y="2599"/>
                  </a:lnTo>
                  <a:lnTo>
                    <a:pt x="1335" y="1967"/>
                  </a:lnTo>
                  <a:lnTo>
                    <a:pt x="1405" y="1827"/>
                  </a:lnTo>
                  <a:lnTo>
                    <a:pt x="1405" y="1686"/>
                  </a:lnTo>
                  <a:lnTo>
                    <a:pt x="1265" y="1616"/>
                  </a:lnTo>
                  <a:close/>
                  <a:moveTo>
                    <a:pt x="14400" y="1265"/>
                  </a:moveTo>
                  <a:lnTo>
                    <a:pt x="13346" y="1756"/>
                  </a:lnTo>
                  <a:lnTo>
                    <a:pt x="13276" y="1897"/>
                  </a:lnTo>
                  <a:lnTo>
                    <a:pt x="13206" y="1967"/>
                  </a:lnTo>
                  <a:lnTo>
                    <a:pt x="13206" y="2178"/>
                  </a:lnTo>
                  <a:lnTo>
                    <a:pt x="13346" y="2248"/>
                  </a:lnTo>
                  <a:lnTo>
                    <a:pt x="14470" y="2740"/>
                  </a:lnTo>
                  <a:lnTo>
                    <a:pt x="14541" y="2740"/>
                  </a:lnTo>
                  <a:lnTo>
                    <a:pt x="14611" y="2670"/>
                  </a:lnTo>
                  <a:lnTo>
                    <a:pt x="14681" y="2599"/>
                  </a:lnTo>
                  <a:lnTo>
                    <a:pt x="14681" y="2459"/>
                  </a:lnTo>
                  <a:lnTo>
                    <a:pt x="14611" y="2318"/>
                  </a:lnTo>
                  <a:lnTo>
                    <a:pt x="13768" y="1967"/>
                  </a:lnTo>
                  <a:lnTo>
                    <a:pt x="14611" y="1616"/>
                  </a:lnTo>
                  <a:lnTo>
                    <a:pt x="14681" y="1476"/>
                  </a:lnTo>
                  <a:lnTo>
                    <a:pt x="14681" y="1335"/>
                  </a:lnTo>
                  <a:lnTo>
                    <a:pt x="14611" y="1265"/>
                  </a:lnTo>
                  <a:close/>
                  <a:moveTo>
                    <a:pt x="24094" y="1476"/>
                  </a:moveTo>
                  <a:lnTo>
                    <a:pt x="23953" y="1546"/>
                  </a:lnTo>
                  <a:lnTo>
                    <a:pt x="23953" y="1686"/>
                  </a:lnTo>
                  <a:lnTo>
                    <a:pt x="24023" y="1827"/>
                  </a:lnTo>
                  <a:lnTo>
                    <a:pt x="24515" y="2178"/>
                  </a:lnTo>
                  <a:lnTo>
                    <a:pt x="24796" y="2599"/>
                  </a:lnTo>
                  <a:lnTo>
                    <a:pt x="24866" y="2670"/>
                  </a:lnTo>
                  <a:lnTo>
                    <a:pt x="24937" y="2740"/>
                  </a:lnTo>
                  <a:lnTo>
                    <a:pt x="25007" y="2670"/>
                  </a:lnTo>
                  <a:lnTo>
                    <a:pt x="25147" y="2599"/>
                  </a:lnTo>
                  <a:lnTo>
                    <a:pt x="25147" y="2459"/>
                  </a:lnTo>
                  <a:lnTo>
                    <a:pt x="25007" y="2178"/>
                  </a:lnTo>
                  <a:lnTo>
                    <a:pt x="24796" y="1897"/>
                  </a:lnTo>
                  <a:lnTo>
                    <a:pt x="24585" y="1686"/>
                  </a:lnTo>
                  <a:lnTo>
                    <a:pt x="24234" y="1476"/>
                  </a:lnTo>
                  <a:close/>
                  <a:moveTo>
                    <a:pt x="12152" y="2599"/>
                  </a:moveTo>
                  <a:lnTo>
                    <a:pt x="12012" y="2670"/>
                  </a:lnTo>
                  <a:lnTo>
                    <a:pt x="11028" y="3372"/>
                  </a:lnTo>
                  <a:lnTo>
                    <a:pt x="10888" y="3513"/>
                  </a:lnTo>
                  <a:lnTo>
                    <a:pt x="10958" y="3653"/>
                  </a:lnTo>
                  <a:lnTo>
                    <a:pt x="11028" y="3723"/>
                  </a:lnTo>
                  <a:lnTo>
                    <a:pt x="11099" y="3723"/>
                  </a:lnTo>
                  <a:lnTo>
                    <a:pt x="11239" y="3653"/>
                  </a:lnTo>
                  <a:lnTo>
                    <a:pt x="12223" y="3021"/>
                  </a:lnTo>
                  <a:lnTo>
                    <a:pt x="12293" y="2880"/>
                  </a:lnTo>
                  <a:lnTo>
                    <a:pt x="12293" y="2740"/>
                  </a:lnTo>
                  <a:lnTo>
                    <a:pt x="12152" y="2599"/>
                  </a:lnTo>
                  <a:close/>
                  <a:moveTo>
                    <a:pt x="15875" y="3021"/>
                  </a:moveTo>
                  <a:lnTo>
                    <a:pt x="15805" y="3091"/>
                  </a:lnTo>
                  <a:lnTo>
                    <a:pt x="15805" y="3302"/>
                  </a:lnTo>
                  <a:lnTo>
                    <a:pt x="15875" y="3372"/>
                  </a:lnTo>
                  <a:lnTo>
                    <a:pt x="16929" y="3864"/>
                  </a:lnTo>
                  <a:lnTo>
                    <a:pt x="16929" y="3934"/>
                  </a:lnTo>
                  <a:lnTo>
                    <a:pt x="17140" y="3934"/>
                  </a:lnTo>
                  <a:lnTo>
                    <a:pt x="17210" y="3793"/>
                  </a:lnTo>
                  <a:lnTo>
                    <a:pt x="17210" y="3653"/>
                  </a:lnTo>
                  <a:lnTo>
                    <a:pt x="17140" y="3583"/>
                  </a:lnTo>
                  <a:lnTo>
                    <a:pt x="17069" y="3513"/>
                  </a:lnTo>
                  <a:lnTo>
                    <a:pt x="16086" y="3021"/>
                  </a:lnTo>
                  <a:close/>
                  <a:moveTo>
                    <a:pt x="24796" y="3864"/>
                  </a:moveTo>
                  <a:lnTo>
                    <a:pt x="24656" y="3934"/>
                  </a:lnTo>
                  <a:lnTo>
                    <a:pt x="24304" y="4285"/>
                  </a:lnTo>
                  <a:lnTo>
                    <a:pt x="23813" y="4566"/>
                  </a:lnTo>
                  <a:lnTo>
                    <a:pt x="23742" y="4707"/>
                  </a:lnTo>
                  <a:lnTo>
                    <a:pt x="23742" y="4847"/>
                  </a:lnTo>
                  <a:lnTo>
                    <a:pt x="23813" y="4917"/>
                  </a:lnTo>
                  <a:lnTo>
                    <a:pt x="23883" y="4988"/>
                  </a:lnTo>
                  <a:lnTo>
                    <a:pt x="24023" y="4988"/>
                  </a:lnTo>
                  <a:lnTo>
                    <a:pt x="24585" y="4566"/>
                  </a:lnTo>
                  <a:lnTo>
                    <a:pt x="24796" y="4355"/>
                  </a:lnTo>
                  <a:lnTo>
                    <a:pt x="25007" y="4145"/>
                  </a:lnTo>
                  <a:lnTo>
                    <a:pt x="25007" y="4004"/>
                  </a:lnTo>
                  <a:lnTo>
                    <a:pt x="24937" y="3864"/>
                  </a:lnTo>
                  <a:close/>
                  <a:moveTo>
                    <a:pt x="9624" y="4145"/>
                  </a:moveTo>
                  <a:lnTo>
                    <a:pt x="8570" y="4636"/>
                  </a:lnTo>
                  <a:lnTo>
                    <a:pt x="8500" y="4777"/>
                  </a:lnTo>
                  <a:lnTo>
                    <a:pt x="8500" y="4917"/>
                  </a:lnTo>
                  <a:lnTo>
                    <a:pt x="8570" y="4988"/>
                  </a:lnTo>
                  <a:lnTo>
                    <a:pt x="8640" y="5058"/>
                  </a:lnTo>
                  <a:lnTo>
                    <a:pt x="8710" y="5058"/>
                  </a:lnTo>
                  <a:lnTo>
                    <a:pt x="9834" y="4496"/>
                  </a:lnTo>
                  <a:lnTo>
                    <a:pt x="9905" y="4426"/>
                  </a:lnTo>
                  <a:lnTo>
                    <a:pt x="9905" y="4215"/>
                  </a:lnTo>
                  <a:lnTo>
                    <a:pt x="9834" y="4145"/>
                  </a:lnTo>
                  <a:close/>
                  <a:moveTo>
                    <a:pt x="18404" y="4215"/>
                  </a:moveTo>
                  <a:lnTo>
                    <a:pt x="18334" y="4355"/>
                  </a:lnTo>
                  <a:lnTo>
                    <a:pt x="18334" y="4496"/>
                  </a:lnTo>
                  <a:lnTo>
                    <a:pt x="18404" y="4636"/>
                  </a:lnTo>
                  <a:lnTo>
                    <a:pt x="19528" y="5058"/>
                  </a:lnTo>
                  <a:lnTo>
                    <a:pt x="19598" y="5058"/>
                  </a:lnTo>
                  <a:lnTo>
                    <a:pt x="19739" y="4988"/>
                  </a:lnTo>
                  <a:lnTo>
                    <a:pt x="19809" y="4917"/>
                  </a:lnTo>
                  <a:lnTo>
                    <a:pt x="19809" y="4777"/>
                  </a:lnTo>
                  <a:lnTo>
                    <a:pt x="19668" y="4636"/>
                  </a:lnTo>
                  <a:lnTo>
                    <a:pt x="18544" y="4215"/>
                  </a:lnTo>
                  <a:close/>
                  <a:moveTo>
                    <a:pt x="21003" y="4988"/>
                  </a:moveTo>
                  <a:lnTo>
                    <a:pt x="20933" y="5128"/>
                  </a:lnTo>
                  <a:lnTo>
                    <a:pt x="21003" y="5269"/>
                  </a:lnTo>
                  <a:lnTo>
                    <a:pt x="21143" y="5339"/>
                  </a:lnTo>
                  <a:lnTo>
                    <a:pt x="21776" y="5409"/>
                  </a:lnTo>
                  <a:lnTo>
                    <a:pt x="22408" y="5339"/>
                  </a:lnTo>
                  <a:lnTo>
                    <a:pt x="22548" y="5269"/>
                  </a:lnTo>
                  <a:lnTo>
                    <a:pt x="22548" y="5128"/>
                  </a:lnTo>
                  <a:lnTo>
                    <a:pt x="22478" y="4988"/>
                  </a:lnTo>
                  <a:close/>
                  <a:moveTo>
                    <a:pt x="7095" y="5198"/>
                  </a:moveTo>
                  <a:lnTo>
                    <a:pt x="5971" y="5550"/>
                  </a:lnTo>
                  <a:lnTo>
                    <a:pt x="5830" y="5690"/>
                  </a:lnTo>
                  <a:lnTo>
                    <a:pt x="5830" y="5830"/>
                  </a:lnTo>
                  <a:lnTo>
                    <a:pt x="5901" y="5901"/>
                  </a:lnTo>
                  <a:lnTo>
                    <a:pt x="6041" y="5971"/>
                  </a:lnTo>
                  <a:lnTo>
                    <a:pt x="6111" y="5971"/>
                  </a:lnTo>
                  <a:lnTo>
                    <a:pt x="7235" y="5620"/>
                  </a:lnTo>
                  <a:lnTo>
                    <a:pt x="7376" y="5479"/>
                  </a:lnTo>
                  <a:lnTo>
                    <a:pt x="7376" y="5339"/>
                  </a:lnTo>
                  <a:lnTo>
                    <a:pt x="7235" y="5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598275" y="12433100"/>
              <a:ext cx="101875" cy="149275"/>
            </a:xfrm>
            <a:custGeom>
              <a:rect b="b" l="l" r="r" t="t"/>
              <a:pathLst>
                <a:path extrusionOk="0" h="5971" w="4075">
                  <a:moveTo>
                    <a:pt x="2108" y="1054"/>
                  </a:moveTo>
                  <a:lnTo>
                    <a:pt x="2529" y="1194"/>
                  </a:lnTo>
                  <a:lnTo>
                    <a:pt x="2810" y="1405"/>
                  </a:lnTo>
                  <a:lnTo>
                    <a:pt x="2951" y="1756"/>
                  </a:lnTo>
                  <a:lnTo>
                    <a:pt x="3021" y="2107"/>
                  </a:lnTo>
                  <a:lnTo>
                    <a:pt x="2880" y="2458"/>
                  </a:lnTo>
                  <a:lnTo>
                    <a:pt x="2670" y="2739"/>
                  </a:lnTo>
                  <a:lnTo>
                    <a:pt x="2318" y="2950"/>
                  </a:lnTo>
                  <a:lnTo>
                    <a:pt x="1967" y="2950"/>
                  </a:lnTo>
                  <a:lnTo>
                    <a:pt x="1546" y="2880"/>
                  </a:lnTo>
                  <a:lnTo>
                    <a:pt x="1265" y="2669"/>
                  </a:lnTo>
                  <a:lnTo>
                    <a:pt x="1124" y="2318"/>
                  </a:lnTo>
                  <a:lnTo>
                    <a:pt x="1054" y="1897"/>
                  </a:lnTo>
                  <a:lnTo>
                    <a:pt x="1194" y="1545"/>
                  </a:lnTo>
                  <a:lnTo>
                    <a:pt x="1405" y="1264"/>
                  </a:lnTo>
                  <a:lnTo>
                    <a:pt x="1756" y="1124"/>
                  </a:lnTo>
                  <a:lnTo>
                    <a:pt x="2108" y="1054"/>
                  </a:lnTo>
                  <a:close/>
                  <a:moveTo>
                    <a:pt x="1827" y="0"/>
                  </a:moveTo>
                  <a:lnTo>
                    <a:pt x="1405" y="70"/>
                  </a:lnTo>
                  <a:lnTo>
                    <a:pt x="1054" y="281"/>
                  </a:lnTo>
                  <a:lnTo>
                    <a:pt x="773" y="492"/>
                  </a:lnTo>
                  <a:lnTo>
                    <a:pt x="492" y="702"/>
                  </a:lnTo>
                  <a:lnTo>
                    <a:pt x="281" y="1054"/>
                  </a:lnTo>
                  <a:lnTo>
                    <a:pt x="141" y="1405"/>
                  </a:lnTo>
                  <a:lnTo>
                    <a:pt x="0" y="1826"/>
                  </a:lnTo>
                  <a:lnTo>
                    <a:pt x="71" y="2318"/>
                  </a:lnTo>
                  <a:lnTo>
                    <a:pt x="211" y="2810"/>
                  </a:lnTo>
                  <a:lnTo>
                    <a:pt x="1686" y="5971"/>
                  </a:lnTo>
                  <a:lnTo>
                    <a:pt x="3653" y="3161"/>
                  </a:lnTo>
                  <a:lnTo>
                    <a:pt x="3934" y="2739"/>
                  </a:lnTo>
                  <a:lnTo>
                    <a:pt x="4074" y="2248"/>
                  </a:lnTo>
                  <a:lnTo>
                    <a:pt x="4074" y="1826"/>
                  </a:lnTo>
                  <a:lnTo>
                    <a:pt x="3934" y="1405"/>
                  </a:lnTo>
                  <a:lnTo>
                    <a:pt x="3793" y="1054"/>
                  </a:lnTo>
                  <a:lnTo>
                    <a:pt x="3583" y="773"/>
                  </a:lnTo>
                  <a:lnTo>
                    <a:pt x="3302" y="492"/>
                  </a:lnTo>
                  <a:lnTo>
                    <a:pt x="3021" y="281"/>
                  </a:lnTo>
                  <a:lnTo>
                    <a:pt x="2670" y="70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17"/>
          <p:cNvSpPr/>
          <p:nvPr/>
        </p:nvSpPr>
        <p:spPr>
          <a:xfrm>
            <a:off x="2314616" y="5030335"/>
            <a:ext cx="3141846" cy="3521488"/>
          </a:xfrm>
          <a:custGeom>
            <a:rect b="b" l="l" r="r" t="t"/>
            <a:pathLst>
              <a:path extrusionOk="0" h="209550" w="186959">
                <a:moveTo>
                  <a:pt x="11919" y="0"/>
                </a:moveTo>
                <a:lnTo>
                  <a:pt x="10750" y="78"/>
                </a:lnTo>
                <a:lnTo>
                  <a:pt x="9582" y="234"/>
                </a:lnTo>
                <a:lnTo>
                  <a:pt x="8413" y="545"/>
                </a:lnTo>
                <a:lnTo>
                  <a:pt x="7323" y="935"/>
                </a:lnTo>
                <a:lnTo>
                  <a:pt x="6232" y="1480"/>
                </a:lnTo>
                <a:lnTo>
                  <a:pt x="5297" y="2025"/>
                </a:lnTo>
                <a:lnTo>
                  <a:pt x="4362" y="2726"/>
                </a:lnTo>
                <a:lnTo>
                  <a:pt x="3505" y="3505"/>
                </a:lnTo>
                <a:lnTo>
                  <a:pt x="2726" y="4362"/>
                </a:lnTo>
                <a:lnTo>
                  <a:pt x="2025" y="5297"/>
                </a:lnTo>
                <a:lnTo>
                  <a:pt x="1480" y="6232"/>
                </a:lnTo>
                <a:lnTo>
                  <a:pt x="935" y="7323"/>
                </a:lnTo>
                <a:lnTo>
                  <a:pt x="545" y="8413"/>
                </a:lnTo>
                <a:lnTo>
                  <a:pt x="234" y="9582"/>
                </a:lnTo>
                <a:lnTo>
                  <a:pt x="78" y="10750"/>
                </a:lnTo>
                <a:lnTo>
                  <a:pt x="0" y="11919"/>
                </a:lnTo>
                <a:lnTo>
                  <a:pt x="0" y="175040"/>
                </a:lnTo>
                <a:lnTo>
                  <a:pt x="78" y="176287"/>
                </a:lnTo>
                <a:lnTo>
                  <a:pt x="234" y="177455"/>
                </a:lnTo>
                <a:lnTo>
                  <a:pt x="545" y="178624"/>
                </a:lnTo>
                <a:lnTo>
                  <a:pt x="935" y="179714"/>
                </a:lnTo>
                <a:lnTo>
                  <a:pt x="1480" y="180727"/>
                </a:lnTo>
                <a:lnTo>
                  <a:pt x="2025" y="181740"/>
                </a:lnTo>
                <a:lnTo>
                  <a:pt x="2726" y="182675"/>
                </a:lnTo>
                <a:lnTo>
                  <a:pt x="3505" y="183532"/>
                </a:lnTo>
                <a:lnTo>
                  <a:pt x="4362" y="184233"/>
                </a:lnTo>
                <a:lnTo>
                  <a:pt x="5297" y="184934"/>
                </a:lnTo>
                <a:lnTo>
                  <a:pt x="6232" y="185557"/>
                </a:lnTo>
                <a:lnTo>
                  <a:pt x="7323" y="186024"/>
                </a:lnTo>
                <a:lnTo>
                  <a:pt x="8413" y="186492"/>
                </a:lnTo>
                <a:lnTo>
                  <a:pt x="9582" y="186725"/>
                </a:lnTo>
                <a:lnTo>
                  <a:pt x="10750" y="186959"/>
                </a:lnTo>
                <a:lnTo>
                  <a:pt x="77432" y="186959"/>
                </a:lnTo>
                <a:lnTo>
                  <a:pt x="77432" y="187037"/>
                </a:lnTo>
                <a:lnTo>
                  <a:pt x="91298" y="208615"/>
                </a:lnTo>
                <a:lnTo>
                  <a:pt x="91766" y="209005"/>
                </a:lnTo>
                <a:lnTo>
                  <a:pt x="92311" y="209316"/>
                </a:lnTo>
                <a:lnTo>
                  <a:pt x="92934" y="209472"/>
                </a:lnTo>
                <a:lnTo>
                  <a:pt x="93480" y="209550"/>
                </a:lnTo>
                <a:lnTo>
                  <a:pt x="94103" y="209472"/>
                </a:lnTo>
                <a:lnTo>
                  <a:pt x="94648" y="209316"/>
                </a:lnTo>
                <a:lnTo>
                  <a:pt x="95193" y="209005"/>
                </a:lnTo>
                <a:lnTo>
                  <a:pt x="95661" y="208615"/>
                </a:lnTo>
                <a:lnTo>
                  <a:pt x="109605" y="187037"/>
                </a:lnTo>
                <a:lnTo>
                  <a:pt x="109527" y="186959"/>
                </a:lnTo>
                <a:lnTo>
                  <a:pt x="176287" y="186959"/>
                </a:lnTo>
                <a:lnTo>
                  <a:pt x="177455" y="186725"/>
                </a:lnTo>
                <a:lnTo>
                  <a:pt x="178624" y="186492"/>
                </a:lnTo>
                <a:lnTo>
                  <a:pt x="179714" y="186024"/>
                </a:lnTo>
                <a:lnTo>
                  <a:pt x="180727" y="185557"/>
                </a:lnTo>
                <a:lnTo>
                  <a:pt x="181740" y="184934"/>
                </a:lnTo>
                <a:lnTo>
                  <a:pt x="182675" y="184233"/>
                </a:lnTo>
                <a:lnTo>
                  <a:pt x="183531" y="183532"/>
                </a:lnTo>
                <a:lnTo>
                  <a:pt x="184233" y="182675"/>
                </a:lnTo>
                <a:lnTo>
                  <a:pt x="184934" y="181740"/>
                </a:lnTo>
                <a:lnTo>
                  <a:pt x="185557" y="180727"/>
                </a:lnTo>
                <a:lnTo>
                  <a:pt x="186024" y="179714"/>
                </a:lnTo>
                <a:lnTo>
                  <a:pt x="186492" y="178624"/>
                </a:lnTo>
                <a:lnTo>
                  <a:pt x="186725" y="177455"/>
                </a:lnTo>
                <a:lnTo>
                  <a:pt x="186959" y="176287"/>
                </a:lnTo>
                <a:lnTo>
                  <a:pt x="186959" y="175040"/>
                </a:lnTo>
                <a:lnTo>
                  <a:pt x="186959" y="11919"/>
                </a:lnTo>
                <a:lnTo>
                  <a:pt x="186959" y="10750"/>
                </a:lnTo>
                <a:lnTo>
                  <a:pt x="186725" y="9582"/>
                </a:lnTo>
                <a:lnTo>
                  <a:pt x="186492" y="8413"/>
                </a:lnTo>
                <a:lnTo>
                  <a:pt x="186024" y="7323"/>
                </a:lnTo>
                <a:lnTo>
                  <a:pt x="185557" y="6232"/>
                </a:lnTo>
                <a:lnTo>
                  <a:pt x="184934" y="5297"/>
                </a:lnTo>
                <a:lnTo>
                  <a:pt x="184233" y="4362"/>
                </a:lnTo>
                <a:lnTo>
                  <a:pt x="183531" y="3505"/>
                </a:lnTo>
                <a:lnTo>
                  <a:pt x="182675" y="2726"/>
                </a:lnTo>
                <a:lnTo>
                  <a:pt x="181740" y="2025"/>
                </a:lnTo>
                <a:lnTo>
                  <a:pt x="180727" y="1480"/>
                </a:lnTo>
                <a:lnTo>
                  <a:pt x="179714" y="935"/>
                </a:lnTo>
                <a:lnTo>
                  <a:pt x="178624" y="545"/>
                </a:lnTo>
                <a:lnTo>
                  <a:pt x="177455" y="234"/>
                </a:lnTo>
                <a:lnTo>
                  <a:pt x="176287" y="78"/>
                </a:lnTo>
                <a:lnTo>
                  <a:pt x="1750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57163" rotWithShape="0" algn="bl" dir="3300000" dist="114300">
              <a:srgbClr val="000000">
                <a:alpha val="1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7" title="qr-code-MOCKUP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2078" y="5215743"/>
            <a:ext cx="2728231" cy="2728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2EAE9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2190234" y="355000"/>
            <a:ext cx="1259400" cy="680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Place own </a:t>
            </a:r>
            <a:br>
              <a:rPr lang="en" sz="16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en" sz="16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logo here</a:t>
            </a:r>
            <a:endParaRPr sz="1600">
              <a:solidFill>
                <a:srgbClr val="000000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951150" y="1203160"/>
            <a:ext cx="5870100" cy="27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Scan this </a:t>
            </a:r>
            <a:br>
              <a:rPr lang="en" sz="55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55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QR code </a:t>
            </a:r>
            <a:br>
              <a:rPr lang="en" sz="55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55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to explore</a:t>
            </a:r>
            <a:endParaRPr sz="5500">
              <a:solidFill>
                <a:srgbClr val="054D4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pic>
        <p:nvPicPr>
          <p:cNvPr id="103" name="Google Shape;103;p18" title="DS-Phone-Template-v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775" y="4189713"/>
            <a:ext cx="4390840" cy="8833112"/>
          </a:xfrm>
          <a:prstGeom prst="rect">
            <a:avLst/>
          </a:prstGeom>
          <a:noFill/>
          <a:ln>
            <a:noFill/>
          </a:ln>
          <a:effectLst>
            <a:outerShdw blurRad="428625" rotWithShape="0" algn="bl" dir="2400000" dist="142875">
              <a:srgbClr val="000000">
                <a:alpha val="20000"/>
              </a:srgbClr>
            </a:outerShdw>
          </a:effectLst>
        </p:spPr>
      </p:pic>
      <p:pic>
        <p:nvPicPr>
          <p:cNvPr id="104" name="Google Shape;104;p18" title="rosewood.jpg"/>
          <p:cNvPicPr preferRelativeResize="0"/>
          <p:nvPr/>
        </p:nvPicPr>
        <p:blipFill rotWithShape="1">
          <a:blip r:embed="rId4">
            <a:alphaModFix/>
          </a:blip>
          <a:srcRect b="7613" l="10061" r="6577" t="8535"/>
          <a:stretch/>
        </p:blipFill>
        <p:spPr>
          <a:xfrm>
            <a:off x="2001857" y="4426852"/>
            <a:ext cx="3767700" cy="5685300"/>
          </a:xfrm>
          <a:prstGeom prst="round2SameRect">
            <a:avLst>
              <a:gd fmla="val 10459" name="adj1"/>
              <a:gd fmla="val 0" name="adj2"/>
            </a:avLst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2314616" y="5030335"/>
            <a:ext cx="3141846" cy="3521488"/>
          </a:xfrm>
          <a:custGeom>
            <a:rect b="b" l="l" r="r" t="t"/>
            <a:pathLst>
              <a:path extrusionOk="0" h="209550" w="186959">
                <a:moveTo>
                  <a:pt x="11919" y="0"/>
                </a:moveTo>
                <a:lnTo>
                  <a:pt x="10750" y="78"/>
                </a:lnTo>
                <a:lnTo>
                  <a:pt x="9582" y="234"/>
                </a:lnTo>
                <a:lnTo>
                  <a:pt x="8413" y="545"/>
                </a:lnTo>
                <a:lnTo>
                  <a:pt x="7323" y="935"/>
                </a:lnTo>
                <a:lnTo>
                  <a:pt x="6232" y="1480"/>
                </a:lnTo>
                <a:lnTo>
                  <a:pt x="5297" y="2025"/>
                </a:lnTo>
                <a:lnTo>
                  <a:pt x="4362" y="2726"/>
                </a:lnTo>
                <a:lnTo>
                  <a:pt x="3505" y="3505"/>
                </a:lnTo>
                <a:lnTo>
                  <a:pt x="2726" y="4362"/>
                </a:lnTo>
                <a:lnTo>
                  <a:pt x="2025" y="5297"/>
                </a:lnTo>
                <a:lnTo>
                  <a:pt x="1480" y="6232"/>
                </a:lnTo>
                <a:lnTo>
                  <a:pt x="935" y="7323"/>
                </a:lnTo>
                <a:lnTo>
                  <a:pt x="545" y="8413"/>
                </a:lnTo>
                <a:lnTo>
                  <a:pt x="234" y="9582"/>
                </a:lnTo>
                <a:lnTo>
                  <a:pt x="78" y="10750"/>
                </a:lnTo>
                <a:lnTo>
                  <a:pt x="0" y="11919"/>
                </a:lnTo>
                <a:lnTo>
                  <a:pt x="0" y="175040"/>
                </a:lnTo>
                <a:lnTo>
                  <a:pt x="78" y="176287"/>
                </a:lnTo>
                <a:lnTo>
                  <a:pt x="234" y="177455"/>
                </a:lnTo>
                <a:lnTo>
                  <a:pt x="545" y="178624"/>
                </a:lnTo>
                <a:lnTo>
                  <a:pt x="935" y="179714"/>
                </a:lnTo>
                <a:lnTo>
                  <a:pt x="1480" y="180727"/>
                </a:lnTo>
                <a:lnTo>
                  <a:pt x="2025" y="181740"/>
                </a:lnTo>
                <a:lnTo>
                  <a:pt x="2726" y="182675"/>
                </a:lnTo>
                <a:lnTo>
                  <a:pt x="3505" y="183532"/>
                </a:lnTo>
                <a:lnTo>
                  <a:pt x="4362" y="184233"/>
                </a:lnTo>
                <a:lnTo>
                  <a:pt x="5297" y="184934"/>
                </a:lnTo>
                <a:lnTo>
                  <a:pt x="6232" y="185557"/>
                </a:lnTo>
                <a:lnTo>
                  <a:pt x="7323" y="186024"/>
                </a:lnTo>
                <a:lnTo>
                  <a:pt x="8413" y="186492"/>
                </a:lnTo>
                <a:lnTo>
                  <a:pt x="9582" y="186725"/>
                </a:lnTo>
                <a:lnTo>
                  <a:pt x="10750" y="186959"/>
                </a:lnTo>
                <a:lnTo>
                  <a:pt x="77432" y="186959"/>
                </a:lnTo>
                <a:lnTo>
                  <a:pt x="77432" y="187037"/>
                </a:lnTo>
                <a:lnTo>
                  <a:pt x="91298" y="208615"/>
                </a:lnTo>
                <a:lnTo>
                  <a:pt x="91766" y="209005"/>
                </a:lnTo>
                <a:lnTo>
                  <a:pt x="92311" y="209316"/>
                </a:lnTo>
                <a:lnTo>
                  <a:pt x="92934" y="209472"/>
                </a:lnTo>
                <a:lnTo>
                  <a:pt x="93480" y="209550"/>
                </a:lnTo>
                <a:lnTo>
                  <a:pt x="94103" y="209472"/>
                </a:lnTo>
                <a:lnTo>
                  <a:pt x="94648" y="209316"/>
                </a:lnTo>
                <a:lnTo>
                  <a:pt x="95193" y="209005"/>
                </a:lnTo>
                <a:lnTo>
                  <a:pt x="95661" y="208615"/>
                </a:lnTo>
                <a:lnTo>
                  <a:pt x="109605" y="187037"/>
                </a:lnTo>
                <a:lnTo>
                  <a:pt x="109527" y="186959"/>
                </a:lnTo>
                <a:lnTo>
                  <a:pt x="176287" y="186959"/>
                </a:lnTo>
                <a:lnTo>
                  <a:pt x="177455" y="186725"/>
                </a:lnTo>
                <a:lnTo>
                  <a:pt x="178624" y="186492"/>
                </a:lnTo>
                <a:lnTo>
                  <a:pt x="179714" y="186024"/>
                </a:lnTo>
                <a:lnTo>
                  <a:pt x="180727" y="185557"/>
                </a:lnTo>
                <a:lnTo>
                  <a:pt x="181740" y="184934"/>
                </a:lnTo>
                <a:lnTo>
                  <a:pt x="182675" y="184233"/>
                </a:lnTo>
                <a:lnTo>
                  <a:pt x="183531" y="183532"/>
                </a:lnTo>
                <a:lnTo>
                  <a:pt x="184233" y="182675"/>
                </a:lnTo>
                <a:lnTo>
                  <a:pt x="184934" y="181740"/>
                </a:lnTo>
                <a:lnTo>
                  <a:pt x="185557" y="180727"/>
                </a:lnTo>
                <a:lnTo>
                  <a:pt x="186024" y="179714"/>
                </a:lnTo>
                <a:lnTo>
                  <a:pt x="186492" y="178624"/>
                </a:lnTo>
                <a:lnTo>
                  <a:pt x="186725" y="177455"/>
                </a:lnTo>
                <a:lnTo>
                  <a:pt x="186959" y="176287"/>
                </a:lnTo>
                <a:lnTo>
                  <a:pt x="186959" y="175040"/>
                </a:lnTo>
                <a:lnTo>
                  <a:pt x="186959" y="11919"/>
                </a:lnTo>
                <a:lnTo>
                  <a:pt x="186959" y="10750"/>
                </a:lnTo>
                <a:lnTo>
                  <a:pt x="186725" y="9582"/>
                </a:lnTo>
                <a:lnTo>
                  <a:pt x="186492" y="8413"/>
                </a:lnTo>
                <a:lnTo>
                  <a:pt x="186024" y="7323"/>
                </a:lnTo>
                <a:lnTo>
                  <a:pt x="185557" y="6232"/>
                </a:lnTo>
                <a:lnTo>
                  <a:pt x="184934" y="5297"/>
                </a:lnTo>
                <a:lnTo>
                  <a:pt x="184233" y="4362"/>
                </a:lnTo>
                <a:lnTo>
                  <a:pt x="183531" y="3505"/>
                </a:lnTo>
                <a:lnTo>
                  <a:pt x="182675" y="2726"/>
                </a:lnTo>
                <a:lnTo>
                  <a:pt x="181740" y="2025"/>
                </a:lnTo>
                <a:lnTo>
                  <a:pt x="180727" y="1480"/>
                </a:lnTo>
                <a:lnTo>
                  <a:pt x="179714" y="935"/>
                </a:lnTo>
                <a:lnTo>
                  <a:pt x="178624" y="545"/>
                </a:lnTo>
                <a:lnTo>
                  <a:pt x="177455" y="234"/>
                </a:lnTo>
                <a:lnTo>
                  <a:pt x="176287" y="78"/>
                </a:lnTo>
                <a:lnTo>
                  <a:pt x="1750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57163" rotWithShape="0" algn="bl" dir="3300000" dist="114300">
              <a:srgbClr val="000000">
                <a:alpha val="1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8" title="qr-code-MOCKUP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2078" y="5215743"/>
            <a:ext cx="2728231" cy="27282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8"/>
          <p:cNvGrpSpPr/>
          <p:nvPr/>
        </p:nvGrpSpPr>
        <p:grpSpPr>
          <a:xfrm>
            <a:off x="3992421" y="469704"/>
            <a:ext cx="1589746" cy="451280"/>
            <a:chOff x="350675" y="12433100"/>
            <a:chExt cx="1231025" cy="349450"/>
          </a:xfrm>
        </p:grpSpPr>
        <p:sp>
          <p:nvSpPr>
            <p:cNvPr id="108" name="Google Shape;108;p18"/>
            <p:cNvSpPr/>
            <p:nvPr/>
          </p:nvSpPr>
          <p:spPr>
            <a:xfrm>
              <a:off x="1520225" y="12552500"/>
              <a:ext cx="61475" cy="28125"/>
            </a:xfrm>
            <a:custGeom>
              <a:rect b="b" l="l" r="r" t="t"/>
              <a:pathLst>
                <a:path extrusionOk="0" h="1125" w="2459">
                  <a:moveTo>
                    <a:pt x="0" y="0"/>
                  </a:moveTo>
                  <a:lnTo>
                    <a:pt x="0" y="141"/>
                  </a:lnTo>
                  <a:lnTo>
                    <a:pt x="351" y="141"/>
                  </a:lnTo>
                  <a:lnTo>
                    <a:pt x="351" y="1124"/>
                  </a:lnTo>
                  <a:lnTo>
                    <a:pt x="562" y="1124"/>
                  </a:lnTo>
                  <a:lnTo>
                    <a:pt x="562" y="141"/>
                  </a:lnTo>
                  <a:lnTo>
                    <a:pt x="913" y="141"/>
                  </a:lnTo>
                  <a:lnTo>
                    <a:pt x="913" y="0"/>
                  </a:lnTo>
                  <a:close/>
                  <a:moveTo>
                    <a:pt x="1194" y="0"/>
                  </a:moveTo>
                  <a:lnTo>
                    <a:pt x="1194" y="1124"/>
                  </a:lnTo>
                  <a:lnTo>
                    <a:pt x="1335" y="1124"/>
                  </a:lnTo>
                  <a:lnTo>
                    <a:pt x="1335" y="141"/>
                  </a:lnTo>
                  <a:lnTo>
                    <a:pt x="1756" y="1124"/>
                  </a:lnTo>
                  <a:lnTo>
                    <a:pt x="1897" y="1124"/>
                  </a:lnTo>
                  <a:lnTo>
                    <a:pt x="2248" y="141"/>
                  </a:lnTo>
                  <a:lnTo>
                    <a:pt x="2248" y="1124"/>
                  </a:lnTo>
                  <a:lnTo>
                    <a:pt x="2459" y="1124"/>
                  </a:lnTo>
                  <a:lnTo>
                    <a:pt x="2459" y="0"/>
                  </a:lnTo>
                  <a:lnTo>
                    <a:pt x="2178" y="0"/>
                  </a:lnTo>
                  <a:lnTo>
                    <a:pt x="1826" y="843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350675" y="12515625"/>
              <a:ext cx="165075" cy="205475"/>
            </a:xfrm>
            <a:custGeom>
              <a:rect b="b" l="l" r="r" t="t"/>
              <a:pathLst>
                <a:path extrusionOk="0" h="8219" w="6603">
                  <a:moveTo>
                    <a:pt x="3372" y="3864"/>
                  </a:moveTo>
                  <a:lnTo>
                    <a:pt x="3653" y="3934"/>
                  </a:lnTo>
                  <a:lnTo>
                    <a:pt x="3863" y="4074"/>
                  </a:lnTo>
                  <a:lnTo>
                    <a:pt x="4004" y="4215"/>
                  </a:lnTo>
                  <a:lnTo>
                    <a:pt x="4215" y="4426"/>
                  </a:lnTo>
                  <a:lnTo>
                    <a:pt x="4285" y="4636"/>
                  </a:lnTo>
                  <a:lnTo>
                    <a:pt x="4355" y="4917"/>
                  </a:lnTo>
                  <a:lnTo>
                    <a:pt x="4425" y="5198"/>
                  </a:lnTo>
                  <a:lnTo>
                    <a:pt x="4355" y="5549"/>
                  </a:lnTo>
                  <a:lnTo>
                    <a:pt x="4285" y="5971"/>
                  </a:lnTo>
                  <a:lnTo>
                    <a:pt x="4074" y="6322"/>
                  </a:lnTo>
                  <a:lnTo>
                    <a:pt x="3863" y="6603"/>
                  </a:lnTo>
                  <a:lnTo>
                    <a:pt x="3582" y="6884"/>
                  </a:lnTo>
                  <a:lnTo>
                    <a:pt x="3301" y="7024"/>
                  </a:lnTo>
                  <a:lnTo>
                    <a:pt x="2950" y="7165"/>
                  </a:lnTo>
                  <a:lnTo>
                    <a:pt x="2599" y="7235"/>
                  </a:lnTo>
                  <a:lnTo>
                    <a:pt x="2318" y="7165"/>
                  </a:lnTo>
                  <a:lnTo>
                    <a:pt x="2037" y="7095"/>
                  </a:lnTo>
                  <a:lnTo>
                    <a:pt x="1826" y="6954"/>
                  </a:lnTo>
                  <a:lnTo>
                    <a:pt x="1616" y="6814"/>
                  </a:lnTo>
                  <a:lnTo>
                    <a:pt x="1475" y="6603"/>
                  </a:lnTo>
                  <a:lnTo>
                    <a:pt x="1405" y="6392"/>
                  </a:lnTo>
                  <a:lnTo>
                    <a:pt x="1335" y="6111"/>
                  </a:lnTo>
                  <a:lnTo>
                    <a:pt x="1335" y="5830"/>
                  </a:lnTo>
                  <a:lnTo>
                    <a:pt x="1335" y="5479"/>
                  </a:lnTo>
                  <a:lnTo>
                    <a:pt x="1405" y="5058"/>
                  </a:lnTo>
                  <a:lnTo>
                    <a:pt x="1616" y="4707"/>
                  </a:lnTo>
                  <a:lnTo>
                    <a:pt x="1826" y="4426"/>
                  </a:lnTo>
                  <a:lnTo>
                    <a:pt x="2037" y="4215"/>
                  </a:lnTo>
                  <a:lnTo>
                    <a:pt x="2388" y="4004"/>
                  </a:lnTo>
                  <a:lnTo>
                    <a:pt x="2669" y="3864"/>
                  </a:lnTo>
                  <a:close/>
                  <a:moveTo>
                    <a:pt x="5338" y="0"/>
                  </a:moveTo>
                  <a:lnTo>
                    <a:pt x="4706" y="3793"/>
                  </a:lnTo>
                  <a:lnTo>
                    <a:pt x="4636" y="3793"/>
                  </a:lnTo>
                  <a:lnTo>
                    <a:pt x="4425" y="3372"/>
                  </a:lnTo>
                  <a:lnTo>
                    <a:pt x="4004" y="3091"/>
                  </a:lnTo>
                  <a:lnTo>
                    <a:pt x="3793" y="2950"/>
                  </a:lnTo>
                  <a:lnTo>
                    <a:pt x="3512" y="2880"/>
                  </a:lnTo>
                  <a:lnTo>
                    <a:pt x="2880" y="2810"/>
                  </a:lnTo>
                  <a:lnTo>
                    <a:pt x="2248" y="2880"/>
                  </a:lnTo>
                  <a:lnTo>
                    <a:pt x="1686" y="3091"/>
                  </a:lnTo>
                  <a:lnTo>
                    <a:pt x="1264" y="3372"/>
                  </a:lnTo>
                  <a:lnTo>
                    <a:pt x="843" y="3723"/>
                  </a:lnTo>
                  <a:lnTo>
                    <a:pt x="492" y="4215"/>
                  </a:lnTo>
                  <a:lnTo>
                    <a:pt x="211" y="4777"/>
                  </a:lnTo>
                  <a:lnTo>
                    <a:pt x="70" y="5339"/>
                  </a:lnTo>
                  <a:lnTo>
                    <a:pt x="0" y="6041"/>
                  </a:lnTo>
                  <a:lnTo>
                    <a:pt x="70" y="6463"/>
                  </a:lnTo>
                  <a:lnTo>
                    <a:pt x="211" y="6884"/>
                  </a:lnTo>
                  <a:lnTo>
                    <a:pt x="351" y="7305"/>
                  </a:lnTo>
                  <a:lnTo>
                    <a:pt x="632" y="7586"/>
                  </a:lnTo>
                  <a:lnTo>
                    <a:pt x="913" y="7867"/>
                  </a:lnTo>
                  <a:lnTo>
                    <a:pt x="1335" y="8078"/>
                  </a:lnTo>
                  <a:lnTo>
                    <a:pt x="1756" y="8219"/>
                  </a:lnTo>
                  <a:lnTo>
                    <a:pt x="2178" y="8219"/>
                  </a:lnTo>
                  <a:lnTo>
                    <a:pt x="2739" y="8148"/>
                  </a:lnTo>
                  <a:lnTo>
                    <a:pt x="3301" y="8008"/>
                  </a:lnTo>
                  <a:lnTo>
                    <a:pt x="3723" y="7657"/>
                  </a:lnTo>
                  <a:lnTo>
                    <a:pt x="4074" y="7305"/>
                  </a:lnTo>
                  <a:lnTo>
                    <a:pt x="4004" y="8078"/>
                  </a:lnTo>
                  <a:lnTo>
                    <a:pt x="5198" y="8078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506950" y="12585850"/>
              <a:ext cx="94850" cy="131750"/>
            </a:xfrm>
            <a:custGeom>
              <a:rect b="b" l="l" r="r" t="t"/>
              <a:pathLst>
                <a:path extrusionOk="0" h="5270" w="3794">
                  <a:moveTo>
                    <a:pt x="3513" y="1"/>
                  </a:moveTo>
                  <a:lnTo>
                    <a:pt x="3021" y="71"/>
                  </a:lnTo>
                  <a:lnTo>
                    <a:pt x="2600" y="282"/>
                  </a:lnTo>
                  <a:lnTo>
                    <a:pt x="2248" y="563"/>
                  </a:lnTo>
                  <a:lnTo>
                    <a:pt x="1967" y="984"/>
                  </a:lnTo>
                  <a:lnTo>
                    <a:pt x="1967" y="774"/>
                  </a:lnTo>
                  <a:lnTo>
                    <a:pt x="2038" y="563"/>
                  </a:lnTo>
                  <a:lnTo>
                    <a:pt x="2038" y="282"/>
                  </a:lnTo>
                  <a:lnTo>
                    <a:pt x="2038" y="141"/>
                  </a:lnTo>
                  <a:lnTo>
                    <a:pt x="914" y="141"/>
                  </a:lnTo>
                  <a:lnTo>
                    <a:pt x="844" y="703"/>
                  </a:lnTo>
                  <a:lnTo>
                    <a:pt x="703" y="1265"/>
                  </a:lnTo>
                  <a:lnTo>
                    <a:pt x="1" y="5269"/>
                  </a:lnTo>
                  <a:lnTo>
                    <a:pt x="1265" y="5269"/>
                  </a:lnTo>
                  <a:lnTo>
                    <a:pt x="1757" y="2530"/>
                  </a:lnTo>
                  <a:lnTo>
                    <a:pt x="1827" y="2178"/>
                  </a:lnTo>
                  <a:lnTo>
                    <a:pt x="1967" y="1898"/>
                  </a:lnTo>
                  <a:lnTo>
                    <a:pt x="2108" y="1687"/>
                  </a:lnTo>
                  <a:lnTo>
                    <a:pt x="2248" y="1476"/>
                  </a:lnTo>
                  <a:lnTo>
                    <a:pt x="2529" y="1336"/>
                  </a:lnTo>
                  <a:lnTo>
                    <a:pt x="2881" y="1195"/>
                  </a:lnTo>
                  <a:lnTo>
                    <a:pt x="3232" y="1125"/>
                  </a:lnTo>
                  <a:lnTo>
                    <a:pt x="3443" y="1125"/>
                  </a:lnTo>
                  <a:lnTo>
                    <a:pt x="3653" y="1195"/>
                  </a:lnTo>
                  <a:lnTo>
                    <a:pt x="3794" y="1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598275" y="12589375"/>
              <a:ext cx="54450" cy="128225"/>
            </a:xfrm>
            <a:custGeom>
              <a:rect b="b" l="l" r="r" t="t"/>
              <a:pathLst>
                <a:path extrusionOk="0" h="5129" w="2178">
                  <a:moveTo>
                    <a:pt x="913" y="0"/>
                  </a:moveTo>
                  <a:lnTo>
                    <a:pt x="0" y="5128"/>
                  </a:lnTo>
                  <a:lnTo>
                    <a:pt x="1265" y="512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666750" y="12512100"/>
              <a:ext cx="108900" cy="205500"/>
            </a:xfrm>
            <a:custGeom>
              <a:rect b="b" l="l" r="r" t="t"/>
              <a:pathLst>
                <a:path extrusionOk="0" h="8220" w="4356">
                  <a:moveTo>
                    <a:pt x="3724" y="1"/>
                  </a:moveTo>
                  <a:lnTo>
                    <a:pt x="3162" y="71"/>
                  </a:lnTo>
                  <a:lnTo>
                    <a:pt x="2740" y="212"/>
                  </a:lnTo>
                  <a:lnTo>
                    <a:pt x="2319" y="422"/>
                  </a:lnTo>
                  <a:lnTo>
                    <a:pt x="2038" y="703"/>
                  </a:lnTo>
                  <a:lnTo>
                    <a:pt x="1757" y="1054"/>
                  </a:lnTo>
                  <a:lnTo>
                    <a:pt x="1616" y="1476"/>
                  </a:lnTo>
                  <a:lnTo>
                    <a:pt x="1476" y="1897"/>
                  </a:lnTo>
                  <a:lnTo>
                    <a:pt x="1335" y="2319"/>
                  </a:lnTo>
                  <a:lnTo>
                    <a:pt x="1195" y="3091"/>
                  </a:lnTo>
                  <a:lnTo>
                    <a:pt x="141" y="3091"/>
                  </a:lnTo>
                  <a:lnTo>
                    <a:pt x="1" y="3864"/>
                  </a:lnTo>
                  <a:lnTo>
                    <a:pt x="1125" y="3864"/>
                  </a:lnTo>
                  <a:lnTo>
                    <a:pt x="1054" y="4075"/>
                  </a:lnTo>
                  <a:lnTo>
                    <a:pt x="352" y="8219"/>
                  </a:lnTo>
                  <a:lnTo>
                    <a:pt x="1546" y="8219"/>
                  </a:lnTo>
                  <a:lnTo>
                    <a:pt x="2319" y="4075"/>
                  </a:lnTo>
                  <a:lnTo>
                    <a:pt x="2319" y="3864"/>
                  </a:lnTo>
                  <a:lnTo>
                    <a:pt x="3162" y="3864"/>
                  </a:lnTo>
                  <a:lnTo>
                    <a:pt x="3302" y="3091"/>
                  </a:lnTo>
                  <a:lnTo>
                    <a:pt x="2459" y="3091"/>
                  </a:lnTo>
                  <a:lnTo>
                    <a:pt x="2600" y="2249"/>
                  </a:lnTo>
                  <a:lnTo>
                    <a:pt x="2670" y="1827"/>
                  </a:lnTo>
                  <a:lnTo>
                    <a:pt x="2881" y="1476"/>
                  </a:lnTo>
                  <a:lnTo>
                    <a:pt x="3021" y="1265"/>
                  </a:lnTo>
                  <a:lnTo>
                    <a:pt x="3162" y="1195"/>
                  </a:lnTo>
                  <a:lnTo>
                    <a:pt x="3372" y="1125"/>
                  </a:lnTo>
                  <a:lnTo>
                    <a:pt x="3653" y="1054"/>
                  </a:lnTo>
                  <a:lnTo>
                    <a:pt x="3864" y="1054"/>
                  </a:lnTo>
                  <a:lnTo>
                    <a:pt x="4075" y="1125"/>
                  </a:lnTo>
                  <a:lnTo>
                    <a:pt x="4356" y="71"/>
                  </a:lnTo>
                  <a:lnTo>
                    <a:pt x="4075" y="1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58075" y="12552500"/>
              <a:ext cx="75525" cy="168600"/>
            </a:xfrm>
            <a:custGeom>
              <a:rect b="b" l="l" r="r" t="t"/>
              <a:pathLst>
                <a:path extrusionOk="0" h="6744" w="3021">
                  <a:moveTo>
                    <a:pt x="1124" y="0"/>
                  </a:moveTo>
                  <a:lnTo>
                    <a:pt x="914" y="1475"/>
                  </a:lnTo>
                  <a:lnTo>
                    <a:pt x="141" y="1475"/>
                  </a:lnTo>
                  <a:lnTo>
                    <a:pt x="0" y="2248"/>
                  </a:lnTo>
                  <a:lnTo>
                    <a:pt x="773" y="2248"/>
                  </a:lnTo>
                  <a:lnTo>
                    <a:pt x="703" y="2529"/>
                  </a:lnTo>
                  <a:lnTo>
                    <a:pt x="281" y="4917"/>
                  </a:lnTo>
                  <a:lnTo>
                    <a:pt x="211" y="5198"/>
                  </a:lnTo>
                  <a:lnTo>
                    <a:pt x="211" y="5549"/>
                  </a:lnTo>
                  <a:lnTo>
                    <a:pt x="281" y="5830"/>
                  </a:lnTo>
                  <a:lnTo>
                    <a:pt x="281" y="6041"/>
                  </a:lnTo>
                  <a:lnTo>
                    <a:pt x="422" y="6252"/>
                  </a:lnTo>
                  <a:lnTo>
                    <a:pt x="562" y="6392"/>
                  </a:lnTo>
                  <a:lnTo>
                    <a:pt x="773" y="6533"/>
                  </a:lnTo>
                  <a:lnTo>
                    <a:pt x="1054" y="6673"/>
                  </a:lnTo>
                  <a:lnTo>
                    <a:pt x="1335" y="6744"/>
                  </a:lnTo>
                  <a:lnTo>
                    <a:pt x="1757" y="6744"/>
                  </a:lnTo>
                  <a:lnTo>
                    <a:pt x="2108" y="6673"/>
                  </a:lnTo>
                  <a:lnTo>
                    <a:pt x="2529" y="6603"/>
                  </a:lnTo>
                  <a:lnTo>
                    <a:pt x="2599" y="5620"/>
                  </a:lnTo>
                  <a:lnTo>
                    <a:pt x="2389" y="5690"/>
                  </a:lnTo>
                  <a:lnTo>
                    <a:pt x="1827" y="5690"/>
                  </a:lnTo>
                  <a:lnTo>
                    <a:pt x="1686" y="5620"/>
                  </a:lnTo>
                  <a:lnTo>
                    <a:pt x="1546" y="5479"/>
                  </a:lnTo>
                  <a:lnTo>
                    <a:pt x="1476" y="5198"/>
                  </a:lnTo>
                  <a:lnTo>
                    <a:pt x="1546" y="4917"/>
                  </a:lnTo>
                  <a:lnTo>
                    <a:pt x="1967" y="2529"/>
                  </a:lnTo>
                  <a:lnTo>
                    <a:pt x="2038" y="2248"/>
                  </a:lnTo>
                  <a:lnTo>
                    <a:pt x="2880" y="2248"/>
                  </a:lnTo>
                  <a:lnTo>
                    <a:pt x="3021" y="1475"/>
                  </a:lnTo>
                  <a:lnTo>
                    <a:pt x="2178" y="1475"/>
                  </a:lnTo>
                  <a:lnTo>
                    <a:pt x="2389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847625" y="12589375"/>
              <a:ext cx="112425" cy="131725"/>
            </a:xfrm>
            <a:custGeom>
              <a:rect b="b" l="l" r="r" t="t"/>
              <a:pathLst>
                <a:path extrusionOk="0" h="5269" w="4497">
                  <a:moveTo>
                    <a:pt x="2389" y="0"/>
                  </a:moveTo>
                  <a:lnTo>
                    <a:pt x="2038" y="71"/>
                  </a:lnTo>
                  <a:lnTo>
                    <a:pt x="1757" y="141"/>
                  </a:lnTo>
                  <a:lnTo>
                    <a:pt x="1476" y="352"/>
                  </a:lnTo>
                  <a:lnTo>
                    <a:pt x="1195" y="492"/>
                  </a:lnTo>
                  <a:lnTo>
                    <a:pt x="984" y="773"/>
                  </a:lnTo>
                  <a:lnTo>
                    <a:pt x="844" y="1054"/>
                  </a:lnTo>
                  <a:lnTo>
                    <a:pt x="844" y="1476"/>
                  </a:lnTo>
                  <a:lnTo>
                    <a:pt x="844" y="1757"/>
                  </a:lnTo>
                  <a:lnTo>
                    <a:pt x="914" y="1967"/>
                  </a:lnTo>
                  <a:lnTo>
                    <a:pt x="1055" y="2178"/>
                  </a:lnTo>
                  <a:lnTo>
                    <a:pt x="1195" y="2389"/>
                  </a:lnTo>
                  <a:lnTo>
                    <a:pt x="1616" y="2599"/>
                  </a:lnTo>
                  <a:lnTo>
                    <a:pt x="2108" y="2810"/>
                  </a:lnTo>
                  <a:lnTo>
                    <a:pt x="2600" y="3021"/>
                  </a:lnTo>
                  <a:lnTo>
                    <a:pt x="3021" y="3161"/>
                  </a:lnTo>
                  <a:lnTo>
                    <a:pt x="3162" y="3302"/>
                  </a:lnTo>
                  <a:lnTo>
                    <a:pt x="3232" y="3442"/>
                  </a:lnTo>
                  <a:lnTo>
                    <a:pt x="3302" y="3583"/>
                  </a:lnTo>
                  <a:lnTo>
                    <a:pt x="3302" y="3793"/>
                  </a:lnTo>
                  <a:lnTo>
                    <a:pt x="3302" y="4004"/>
                  </a:lnTo>
                  <a:lnTo>
                    <a:pt x="3232" y="4215"/>
                  </a:lnTo>
                  <a:lnTo>
                    <a:pt x="3092" y="4355"/>
                  </a:lnTo>
                  <a:lnTo>
                    <a:pt x="2951" y="4496"/>
                  </a:lnTo>
                  <a:lnTo>
                    <a:pt x="2530" y="4636"/>
                  </a:lnTo>
                  <a:lnTo>
                    <a:pt x="1616" y="4636"/>
                  </a:lnTo>
                  <a:lnTo>
                    <a:pt x="1195" y="4426"/>
                  </a:lnTo>
                  <a:lnTo>
                    <a:pt x="914" y="4215"/>
                  </a:lnTo>
                  <a:lnTo>
                    <a:pt x="633" y="3934"/>
                  </a:lnTo>
                  <a:lnTo>
                    <a:pt x="1" y="4355"/>
                  </a:lnTo>
                  <a:lnTo>
                    <a:pt x="212" y="4566"/>
                  </a:lnTo>
                  <a:lnTo>
                    <a:pt x="422" y="4707"/>
                  </a:lnTo>
                  <a:lnTo>
                    <a:pt x="914" y="5058"/>
                  </a:lnTo>
                  <a:lnTo>
                    <a:pt x="1476" y="5198"/>
                  </a:lnTo>
                  <a:lnTo>
                    <a:pt x="2108" y="5269"/>
                  </a:lnTo>
                  <a:lnTo>
                    <a:pt x="2740" y="5198"/>
                  </a:lnTo>
                  <a:lnTo>
                    <a:pt x="3092" y="5058"/>
                  </a:lnTo>
                  <a:lnTo>
                    <a:pt x="3373" y="4917"/>
                  </a:lnTo>
                  <a:lnTo>
                    <a:pt x="3654" y="4707"/>
                  </a:lnTo>
                  <a:lnTo>
                    <a:pt x="3864" y="4426"/>
                  </a:lnTo>
                  <a:lnTo>
                    <a:pt x="4005" y="4074"/>
                  </a:lnTo>
                  <a:lnTo>
                    <a:pt x="4075" y="3723"/>
                  </a:lnTo>
                  <a:lnTo>
                    <a:pt x="4005" y="3442"/>
                  </a:lnTo>
                  <a:lnTo>
                    <a:pt x="3935" y="3161"/>
                  </a:lnTo>
                  <a:lnTo>
                    <a:pt x="3794" y="2951"/>
                  </a:lnTo>
                  <a:lnTo>
                    <a:pt x="3654" y="2810"/>
                  </a:lnTo>
                  <a:lnTo>
                    <a:pt x="3162" y="2459"/>
                  </a:lnTo>
                  <a:lnTo>
                    <a:pt x="2530" y="2248"/>
                  </a:lnTo>
                  <a:lnTo>
                    <a:pt x="2108" y="2108"/>
                  </a:lnTo>
                  <a:lnTo>
                    <a:pt x="1757" y="1967"/>
                  </a:lnTo>
                  <a:lnTo>
                    <a:pt x="1616" y="1757"/>
                  </a:lnTo>
                  <a:lnTo>
                    <a:pt x="1546" y="1405"/>
                  </a:lnTo>
                  <a:lnTo>
                    <a:pt x="1546" y="1195"/>
                  </a:lnTo>
                  <a:lnTo>
                    <a:pt x="1616" y="984"/>
                  </a:lnTo>
                  <a:lnTo>
                    <a:pt x="1757" y="843"/>
                  </a:lnTo>
                  <a:lnTo>
                    <a:pt x="1897" y="773"/>
                  </a:lnTo>
                  <a:lnTo>
                    <a:pt x="2319" y="633"/>
                  </a:lnTo>
                  <a:lnTo>
                    <a:pt x="2740" y="562"/>
                  </a:lnTo>
                  <a:lnTo>
                    <a:pt x="3092" y="633"/>
                  </a:lnTo>
                  <a:lnTo>
                    <a:pt x="3443" y="773"/>
                  </a:lnTo>
                  <a:lnTo>
                    <a:pt x="3724" y="984"/>
                  </a:lnTo>
                  <a:lnTo>
                    <a:pt x="3864" y="1195"/>
                  </a:lnTo>
                  <a:lnTo>
                    <a:pt x="4496" y="773"/>
                  </a:lnTo>
                  <a:lnTo>
                    <a:pt x="4215" y="422"/>
                  </a:lnTo>
                  <a:lnTo>
                    <a:pt x="3794" y="211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974075" y="12589375"/>
              <a:ext cx="119425" cy="131725"/>
            </a:xfrm>
            <a:custGeom>
              <a:rect b="b" l="l" r="r" t="t"/>
              <a:pathLst>
                <a:path extrusionOk="0" h="5269" w="4777">
                  <a:moveTo>
                    <a:pt x="2318" y="0"/>
                  </a:moveTo>
                  <a:lnTo>
                    <a:pt x="1756" y="211"/>
                  </a:lnTo>
                  <a:lnTo>
                    <a:pt x="1265" y="492"/>
                  </a:lnTo>
                  <a:lnTo>
                    <a:pt x="773" y="914"/>
                  </a:lnTo>
                  <a:lnTo>
                    <a:pt x="422" y="1335"/>
                  </a:lnTo>
                  <a:lnTo>
                    <a:pt x="211" y="1897"/>
                  </a:lnTo>
                  <a:lnTo>
                    <a:pt x="0" y="2459"/>
                  </a:lnTo>
                  <a:lnTo>
                    <a:pt x="0" y="3091"/>
                  </a:lnTo>
                  <a:lnTo>
                    <a:pt x="0" y="3583"/>
                  </a:lnTo>
                  <a:lnTo>
                    <a:pt x="141" y="4004"/>
                  </a:lnTo>
                  <a:lnTo>
                    <a:pt x="352" y="4355"/>
                  </a:lnTo>
                  <a:lnTo>
                    <a:pt x="633" y="4707"/>
                  </a:lnTo>
                  <a:lnTo>
                    <a:pt x="984" y="4917"/>
                  </a:lnTo>
                  <a:lnTo>
                    <a:pt x="1335" y="5128"/>
                  </a:lnTo>
                  <a:lnTo>
                    <a:pt x="1827" y="5198"/>
                  </a:lnTo>
                  <a:lnTo>
                    <a:pt x="2318" y="5269"/>
                  </a:lnTo>
                  <a:lnTo>
                    <a:pt x="2951" y="5198"/>
                  </a:lnTo>
                  <a:lnTo>
                    <a:pt x="3442" y="5058"/>
                  </a:lnTo>
                  <a:lnTo>
                    <a:pt x="3934" y="4777"/>
                  </a:lnTo>
                  <a:lnTo>
                    <a:pt x="4355" y="4426"/>
                  </a:lnTo>
                  <a:lnTo>
                    <a:pt x="3864" y="4004"/>
                  </a:lnTo>
                  <a:lnTo>
                    <a:pt x="3583" y="4285"/>
                  </a:lnTo>
                  <a:lnTo>
                    <a:pt x="3232" y="4496"/>
                  </a:lnTo>
                  <a:lnTo>
                    <a:pt x="2810" y="4636"/>
                  </a:lnTo>
                  <a:lnTo>
                    <a:pt x="2037" y="4636"/>
                  </a:lnTo>
                  <a:lnTo>
                    <a:pt x="1686" y="4566"/>
                  </a:lnTo>
                  <a:lnTo>
                    <a:pt x="1405" y="4426"/>
                  </a:lnTo>
                  <a:lnTo>
                    <a:pt x="1195" y="4215"/>
                  </a:lnTo>
                  <a:lnTo>
                    <a:pt x="984" y="3934"/>
                  </a:lnTo>
                  <a:lnTo>
                    <a:pt x="843" y="3723"/>
                  </a:lnTo>
                  <a:lnTo>
                    <a:pt x="773" y="3372"/>
                  </a:lnTo>
                  <a:lnTo>
                    <a:pt x="773" y="3021"/>
                  </a:lnTo>
                  <a:lnTo>
                    <a:pt x="773" y="2529"/>
                  </a:lnTo>
                  <a:lnTo>
                    <a:pt x="914" y="2108"/>
                  </a:lnTo>
                  <a:lnTo>
                    <a:pt x="1124" y="1686"/>
                  </a:lnTo>
                  <a:lnTo>
                    <a:pt x="1405" y="1335"/>
                  </a:lnTo>
                  <a:lnTo>
                    <a:pt x="1686" y="984"/>
                  </a:lnTo>
                  <a:lnTo>
                    <a:pt x="2108" y="773"/>
                  </a:lnTo>
                  <a:lnTo>
                    <a:pt x="2529" y="633"/>
                  </a:lnTo>
                  <a:lnTo>
                    <a:pt x="2951" y="562"/>
                  </a:lnTo>
                  <a:lnTo>
                    <a:pt x="3372" y="633"/>
                  </a:lnTo>
                  <a:lnTo>
                    <a:pt x="3723" y="773"/>
                  </a:lnTo>
                  <a:lnTo>
                    <a:pt x="4004" y="984"/>
                  </a:lnTo>
                  <a:lnTo>
                    <a:pt x="4145" y="1265"/>
                  </a:lnTo>
                  <a:lnTo>
                    <a:pt x="4777" y="843"/>
                  </a:lnTo>
                  <a:lnTo>
                    <a:pt x="4636" y="633"/>
                  </a:lnTo>
                  <a:lnTo>
                    <a:pt x="4496" y="422"/>
                  </a:lnTo>
                  <a:lnTo>
                    <a:pt x="4075" y="141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1100500" y="12589375"/>
              <a:ext cx="115925" cy="131725"/>
            </a:xfrm>
            <a:custGeom>
              <a:rect b="b" l="l" r="r" t="t"/>
              <a:pathLst>
                <a:path extrusionOk="0" h="5269" w="4637">
                  <a:moveTo>
                    <a:pt x="3794" y="2599"/>
                  </a:moveTo>
                  <a:lnTo>
                    <a:pt x="3724" y="3021"/>
                  </a:lnTo>
                  <a:lnTo>
                    <a:pt x="3654" y="3372"/>
                  </a:lnTo>
                  <a:lnTo>
                    <a:pt x="3513" y="3653"/>
                  </a:lnTo>
                  <a:lnTo>
                    <a:pt x="3302" y="3934"/>
                  </a:lnTo>
                  <a:lnTo>
                    <a:pt x="3092" y="4145"/>
                  </a:lnTo>
                  <a:lnTo>
                    <a:pt x="2811" y="4355"/>
                  </a:lnTo>
                  <a:lnTo>
                    <a:pt x="2530" y="4496"/>
                  </a:lnTo>
                  <a:lnTo>
                    <a:pt x="2178" y="4636"/>
                  </a:lnTo>
                  <a:lnTo>
                    <a:pt x="1406" y="4636"/>
                  </a:lnTo>
                  <a:lnTo>
                    <a:pt x="1055" y="4496"/>
                  </a:lnTo>
                  <a:lnTo>
                    <a:pt x="914" y="4355"/>
                  </a:lnTo>
                  <a:lnTo>
                    <a:pt x="844" y="4215"/>
                  </a:lnTo>
                  <a:lnTo>
                    <a:pt x="774" y="4074"/>
                  </a:lnTo>
                  <a:lnTo>
                    <a:pt x="774" y="3864"/>
                  </a:lnTo>
                  <a:lnTo>
                    <a:pt x="844" y="3513"/>
                  </a:lnTo>
                  <a:lnTo>
                    <a:pt x="1055" y="3232"/>
                  </a:lnTo>
                  <a:lnTo>
                    <a:pt x="1336" y="3021"/>
                  </a:lnTo>
                  <a:lnTo>
                    <a:pt x="1687" y="2810"/>
                  </a:lnTo>
                  <a:lnTo>
                    <a:pt x="2108" y="2740"/>
                  </a:lnTo>
                  <a:lnTo>
                    <a:pt x="2600" y="2670"/>
                  </a:lnTo>
                  <a:lnTo>
                    <a:pt x="3583" y="2599"/>
                  </a:lnTo>
                  <a:close/>
                  <a:moveTo>
                    <a:pt x="2319" y="0"/>
                  </a:moveTo>
                  <a:lnTo>
                    <a:pt x="1757" y="141"/>
                  </a:lnTo>
                  <a:lnTo>
                    <a:pt x="1265" y="422"/>
                  </a:lnTo>
                  <a:lnTo>
                    <a:pt x="844" y="703"/>
                  </a:lnTo>
                  <a:lnTo>
                    <a:pt x="1195" y="1195"/>
                  </a:lnTo>
                  <a:lnTo>
                    <a:pt x="1476" y="914"/>
                  </a:lnTo>
                  <a:lnTo>
                    <a:pt x="1897" y="773"/>
                  </a:lnTo>
                  <a:lnTo>
                    <a:pt x="2319" y="633"/>
                  </a:lnTo>
                  <a:lnTo>
                    <a:pt x="2740" y="562"/>
                  </a:lnTo>
                  <a:lnTo>
                    <a:pt x="3232" y="633"/>
                  </a:lnTo>
                  <a:lnTo>
                    <a:pt x="3654" y="773"/>
                  </a:lnTo>
                  <a:lnTo>
                    <a:pt x="3794" y="914"/>
                  </a:lnTo>
                  <a:lnTo>
                    <a:pt x="3864" y="1124"/>
                  </a:lnTo>
                  <a:lnTo>
                    <a:pt x="3935" y="1335"/>
                  </a:lnTo>
                  <a:lnTo>
                    <a:pt x="3935" y="1546"/>
                  </a:lnTo>
                  <a:lnTo>
                    <a:pt x="3935" y="1757"/>
                  </a:lnTo>
                  <a:lnTo>
                    <a:pt x="3864" y="2037"/>
                  </a:lnTo>
                  <a:lnTo>
                    <a:pt x="2530" y="2108"/>
                  </a:lnTo>
                  <a:lnTo>
                    <a:pt x="1827" y="2248"/>
                  </a:lnTo>
                  <a:lnTo>
                    <a:pt x="1265" y="2389"/>
                  </a:lnTo>
                  <a:lnTo>
                    <a:pt x="774" y="2599"/>
                  </a:lnTo>
                  <a:lnTo>
                    <a:pt x="352" y="2951"/>
                  </a:lnTo>
                  <a:lnTo>
                    <a:pt x="212" y="3161"/>
                  </a:lnTo>
                  <a:lnTo>
                    <a:pt x="71" y="3372"/>
                  </a:lnTo>
                  <a:lnTo>
                    <a:pt x="1" y="3653"/>
                  </a:lnTo>
                  <a:lnTo>
                    <a:pt x="1" y="3934"/>
                  </a:lnTo>
                  <a:lnTo>
                    <a:pt x="71" y="4285"/>
                  </a:lnTo>
                  <a:lnTo>
                    <a:pt x="141" y="4566"/>
                  </a:lnTo>
                  <a:lnTo>
                    <a:pt x="352" y="4777"/>
                  </a:lnTo>
                  <a:lnTo>
                    <a:pt x="493" y="4988"/>
                  </a:lnTo>
                  <a:lnTo>
                    <a:pt x="774" y="5058"/>
                  </a:lnTo>
                  <a:lnTo>
                    <a:pt x="984" y="5198"/>
                  </a:lnTo>
                  <a:lnTo>
                    <a:pt x="1546" y="5269"/>
                  </a:lnTo>
                  <a:lnTo>
                    <a:pt x="2108" y="5198"/>
                  </a:lnTo>
                  <a:lnTo>
                    <a:pt x="2600" y="5058"/>
                  </a:lnTo>
                  <a:lnTo>
                    <a:pt x="3092" y="4777"/>
                  </a:lnTo>
                  <a:lnTo>
                    <a:pt x="3513" y="4355"/>
                  </a:lnTo>
                  <a:lnTo>
                    <a:pt x="3513" y="4355"/>
                  </a:lnTo>
                  <a:lnTo>
                    <a:pt x="3443" y="4777"/>
                  </a:lnTo>
                  <a:lnTo>
                    <a:pt x="3443" y="5128"/>
                  </a:lnTo>
                  <a:lnTo>
                    <a:pt x="4075" y="5128"/>
                  </a:lnTo>
                  <a:lnTo>
                    <a:pt x="4145" y="4636"/>
                  </a:lnTo>
                  <a:lnTo>
                    <a:pt x="4216" y="4004"/>
                  </a:lnTo>
                  <a:lnTo>
                    <a:pt x="4567" y="1967"/>
                  </a:lnTo>
                  <a:lnTo>
                    <a:pt x="4637" y="1686"/>
                  </a:lnTo>
                  <a:lnTo>
                    <a:pt x="4637" y="1405"/>
                  </a:lnTo>
                  <a:lnTo>
                    <a:pt x="4567" y="1054"/>
                  </a:lnTo>
                  <a:lnTo>
                    <a:pt x="4496" y="773"/>
                  </a:lnTo>
                  <a:lnTo>
                    <a:pt x="4286" y="492"/>
                  </a:lnTo>
                  <a:lnTo>
                    <a:pt x="4075" y="281"/>
                  </a:lnTo>
                  <a:lnTo>
                    <a:pt x="3794" y="141"/>
                  </a:lnTo>
                  <a:lnTo>
                    <a:pt x="3513" y="71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1225200" y="12589375"/>
              <a:ext cx="151050" cy="193175"/>
            </a:xfrm>
            <a:custGeom>
              <a:rect b="b" l="l" r="r" t="t"/>
              <a:pathLst>
                <a:path extrusionOk="0" h="7727" w="6042">
                  <a:moveTo>
                    <a:pt x="3723" y="562"/>
                  </a:moveTo>
                  <a:lnTo>
                    <a:pt x="4074" y="633"/>
                  </a:lnTo>
                  <a:lnTo>
                    <a:pt x="4426" y="703"/>
                  </a:lnTo>
                  <a:lnTo>
                    <a:pt x="4636" y="843"/>
                  </a:lnTo>
                  <a:lnTo>
                    <a:pt x="4917" y="1054"/>
                  </a:lnTo>
                  <a:lnTo>
                    <a:pt x="5058" y="1265"/>
                  </a:lnTo>
                  <a:lnTo>
                    <a:pt x="5198" y="1546"/>
                  </a:lnTo>
                  <a:lnTo>
                    <a:pt x="5268" y="1897"/>
                  </a:lnTo>
                  <a:lnTo>
                    <a:pt x="5268" y="2178"/>
                  </a:lnTo>
                  <a:lnTo>
                    <a:pt x="5268" y="2670"/>
                  </a:lnTo>
                  <a:lnTo>
                    <a:pt x="5128" y="3161"/>
                  </a:lnTo>
                  <a:lnTo>
                    <a:pt x="4987" y="3583"/>
                  </a:lnTo>
                  <a:lnTo>
                    <a:pt x="4707" y="3934"/>
                  </a:lnTo>
                  <a:lnTo>
                    <a:pt x="4355" y="4215"/>
                  </a:lnTo>
                  <a:lnTo>
                    <a:pt x="4004" y="4496"/>
                  </a:lnTo>
                  <a:lnTo>
                    <a:pt x="3583" y="4636"/>
                  </a:lnTo>
                  <a:lnTo>
                    <a:pt x="2740" y="4636"/>
                  </a:lnTo>
                  <a:lnTo>
                    <a:pt x="2459" y="4566"/>
                  </a:lnTo>
                  <a:lnTo>
                    <a:pt x="2178" y="4426"/>
                  </a:lnTo>
                  <a:lnTo>
                    <a:pt x="1897" y="4215"/>
                  </a:lnTo>
                  <a:lnTo>
                    <a:pt x="1756" y="3934"/>
                  </a:lnTo>
                  <a:lnTo>
                    <a:pt x="1616" y="3723"/>
                  </a:lnTo>
                  <a:lnTo>
                    <a:pt x="1475" y="3372"/>
                  </a:lnTo>
                  <a:lnTo>
                    <a:pt x="1475" y="3021"/>
                  </a:lnTo>
                  <a:lnTo>
                    <a:pt x="1546" y="2529"/>
                  </a:lnTo>
                  <a:lnTo>
                    <a:pt x="1616" y="2108"/>
                  </a:lnTo>
                  <a:lnTo>
                    <a:pt x="1827" y="1686"/>
                  </a:lnTo>
                  <a:lnTo>
                    <a:pt x="2107" y="1335"/>
                  </a:lnTo>
                  <a:lnTo>
                    <a:pt x="2459" y="984"/>
                  </a:lnTo>
                  <a:lnTo>
                    <a:pt x="2810" y="773"/>
                  </a:lnTo>
                  <a:lnTo>
                    <a:pt x="3231" y="633"/>
                  </a:lnTo>
                  <a:lnTo>
                    <a:pt x="3723" y="562"/>
                  </a:lnTo>
                  <a:close/>
                  <a:moveTo>
                    <a:pt x="3793" y="0"/>
                  </a:moveTo>
                  <a:lnTo>
                    <a:pt x="3231" y="71"/>
                  </a:lnTo>
                  <a:lnTo>
                    <a:pt x="2669" y="211"/>
                  </a:lnTo>
                  <a:lnTo>
                    <a:pt x="2248" y="562"/>
                  </a:lnTo>
                  <a:lnTo>
                    <a:pt x="1897" y="914"/>
                  </a:lnTo>
                  <a:lnTo>
                    <a:pt x="2037" y="71"/>
                  </a:lnTo>
                  <a:lnTo>
                    <a:pt x="1335" y="71"/>
                  </a:lnTo>
                  <a:lnTo>
                    <a:pt x="0" y="7727"/>
                  </a:lnTo>
                  <a:lnTo>
                    <a:pt x="703" y="7727"/>
                  </a:lnTo>
                  <a:lnTo>
                    <a:pt x="1335" y="4285"/>
                  </a:lnTo>
                  <a:lnTo>
                    <a:pt x="1616" y="4707"/>
                  </a:lnTo>
                  <a:lnTo>
                    <a:pt x="2037" y="5058"/>
                  </a:lnTo>
                  <a:lnTo>
                    <a:pt x="2529" y="5198"/>
                  </a:lnTo>
                  <a:lnTo>
                    <a:pt x="3091" y="5269"/>
                  </a:lnTo>
                  <a:lnTo>
                    <a:pt x="3723" y="5198"/>
                  </a:lnTo>
                  <a:lnTo>
                    <a:pt x="4285" y="5058"/>
                  </a:lnTo>
                  <a:lnTo>
                    <a:pt x="4777" y="4707"/>
                  </a:lnTo>
                  <a:lnTo>
                    <a:pt x="5198" y="4355"/>
                  </a:lnTo>
                  <a:lnTo>
                    <a:pt x="5549" y="3864"/>
                  </a:lnTo>
                  <a:lnTo>
                    <a:pt x="5830" y="3372"/>
                  </a:lnTo>
                  <a:lnTo>
                    <a:pt x="5971" y="2740"/>
                  </a:lnTo>
                  <a:lnTo>
                    <a:pt x="6041" y="2108"/>
                  </a:lnTo>
                  <a:lnTo>
                    <a:pt x="6041" y="1686"/>
                  </a:lnTo>
                  <a:lnTo>
                    <a:pt x="5901" y="1265"/>
                  </a:lnTo>
                  <a:lnTo>
                    <a:pt x="5690" y="914"/>
                  </a:lnTo>
                  <a:lnTo>
                    <a:pt x="5409" y="562"/>
                  </a:lnTo>
                  <a:lnTo>
                    <a:pt x="5128" y="281"/>
                  </a:lnTo>
                  <a:lnTo>
                    <a:pt x="4707" y="141"/>
                  </a:lnTo>
                  <a:lnTo>
                    <a:pt x="4285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1400800" y="12589375"/>
              <a:ext cx="124700" cy="131725"/>
            </a:xfrm>
            <a:custGeom>
              <a:rect b="b" l="l" r="r" t="t"/>
              <a:pathLst>
                <a:path extrusionOk="0" h="5269" w="4988">
                  <a:moveTo>
                    <a:pt x="3232" y="562"/>
                  </a:moveTo>
                  <a:lnTo>
                    <a:pt x="3513" y="633"/>
                  </a:lnTo>
                  <a:lnTo>
                    <a:pt x="3723" y="773"/>
                  </a:lnTo>
                  <a:lnTo>
                    <a:pt x="3934" y="914"/>
                  </a:lnTo>
                  <a:lnTo>
                    <a:pt x="4075" y="1124"/>
                  </a:lnTo>
                  <a:lnTo>
                    <a:pt x="4215" y="1335"/>
                  </a:lnTo>
                  <a:lnTo>
                    <a:pt x="4285" y="1616"/>
                  </a:lnTo>
                  <a:lnTo>
                    <a:pt x="4285" y="1897"/>
                  </a:lnTo>
                  <a:lnTo>
                    <a:pt x="4285" y="2108"/>
                  </a:lnTo>
                  <a:lnTo>
                    <a:pt x="4285" y="2248"/>
                  </a:lnTo>
                  <a:lnTo>
                    <a:pt x="843" y="2248"/>
                  </a:lnTo>
                  <a:lnTo>
                    <a:pt x="984" y="1967"/>
                  </a:lnTo>
                  <a:lnTo>
                    <a:pt x="1124" y="1616"/>
                  </a:lnTo>
                  <a:lnTo>
                    <a:pt x="1335" y="1335"/>
                  </a:lnTo>
                  <a:lnTo>
                    <a:pt x="1546" y="1054"/>
                  </a:lnTo>
                  <a:lnTo>
                    <a:pt x="1827" y="843"/>
                  </a:lnTo>
                  <a:lnTo>
                    <a:pt x="2178" y="703"/>
                  </a:lnTo>
                  <a:lnTo>
                    <a:pt x="2529" y="633"/>
                  </a:lnTo>
                  <a:lnTo>
                    <a:pt x="2881" y="562"/>
                  </a:lnTo>
                  <a:close/>
                  <a:moveTo>
                    <a:pt x="2319" y="0"/>
                  </a:moveTo>
                  <a:lnTo>
                    <a:pt x="1757" y="211"/>
                  </a:lnTo>
                  <a:lnTo>
                    <a:pt x="1265" y="492"/>
                  </a:lnTo>
                  <a:lnTo>
                    <a:pt x="843" y="914"/>
                  </a:lnTo>
                  <a:lnTo>
                    <a:pt x="492" y="1335"/>
                  </a:lnTo>
                  <a:lnTo>
                    <a:pt x="211" y="1897"/>
                  </a:lnTo>
                  <a:lnTo>
                    <a:pt x="71" y="2459"/>
                  </a:lnTo>
                  <a:lnTo>
                    <a:pt x="1" y="3021"/>
                  </a:lnTo>
                  <a:lnTo>
                    <a:pt x="71" y="3583"/>
                  </a:lnTo>
                  <a:lnTo>
                    <a:pt x="141" y="4004"/>
                  </a:lnTo>
                  <a:lnTo>
                    <a:pt x="352" y="4355"/>
                  </a:lnTo>
                  <a:lnTo>
                    <a:pt x="633" y="4707"/>
                  </a:lnTo>
                  <a:lnTo>
                    <a:pt x="984" y="4917"/>
                  </a:lnTo>
                  <a:lnTo>
                    <a:pt x="1405" y="5128"/>
                  </a:lnTo>
                  <a:lnTo>
                    <a:pt x="1827" y="5198"/>
                  </a:lnTo>
                  <a:lnTo>
                    <a:pt x="2319" y="5269"/>
                  </a:lnTo>
                  <a:lnTo>
                    <a:pt x="2951" y="5198"/>
                  </a:lnTo>
                  <a:lnTo>
                    <a:pt x="3513" y="4988"/>
                  </a:lnTo>
                  <a:lnTo>
                    <a:pt x="4075" y="4707"/>
                  </a:lnTo>
                  <a:lnTo>
                    <a:pt x="4566" y="4215"/>
                  </a:lnTo>
                  <a:lnTo>
                    <a:pt x="4075" y="3793"/>
                  </a:lnTo>
                  <a:lnTo>
                    <a:pt x="3794" y="4145"/>
                  </a:lnTo>
                  <a:lnTo>
                    <a:pt x="3372" y="4426"/>
                  </a:lnTo>
                  <a:lnTo>
                    <a:pt x="2951" y="4566"/>
                  </a:lnTo>
                  <a:lnTo>
                    <a:pt x="2389" y="4636"/>
                  </a:lnTo>
                  <a:lnTo>
                    <a:pt x="2038" y="4636"/>
                  </a:lnTo>
                  <a:lnTo>
                    <a:pt x="1686" y="4566"/>
                  </a:lnTo>
                  <a:lnTo>
                    <a:pt x="1476" y="4426"/>
                  </a:lnTo>
                  <a:lnTo>
                    <a:pt x="1195" y="4215"/>
                  </a:lnTo>
                  <a:lnTo>
                    <a:pt x="984" y="4004"/>
                  </a:lnTo>
                  <a:lnTo>
                    <a:pt x="843" y="3723"/>
                  </a:lnTo>
                  <a:lnTo>
                    <a:pt x="773" y="3372"/>
                  </a:lnTo>
                  <a:lnTo>
                    <a:pt x="703" y="3021"/>
                  </a:lnTo>
                  <a:lnTo>
                    <a:pt x="773" y="2951"/>
                  </a:lnTo>
                  <a:lnTo>
                    <a:pt x="773" y="2810"/>
                  </a:lnTo>
                  <a:lnTo>
                    <a:pt x="4918" y="2810"/>
                  </a:lnTo>
                  <a:lnTo>
                    <a:pt x="4988" y="2318"/>
                  </a:lnTo>
                  <a:lnTo>
                    <a:pt x="4988" y="1967"/>
                  </a:lnTo>
                  <a:lnTo>
                    <a:pt x="4988" y="1546"/>
                  </a:lnTo>
                  <a:lnTo>
                    <a:pt x="4918" y="1124"/>
                  </a:lnTo>
                  <a:lnTo>
                    <a:pt x="4707" y="843"/>
                  </a:lnTo>
                  <a:lnTo>
                    <a:pt x="4496" y="492"/>
                  </a:lnTo>
                  <a:lnTo>
                    <a:pt x="4215" y="281"/>
                  </a:lnTo>
                  <a:lnTo>
                    <a:pt x="3794" y="71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698375" y="12443625"/>
              <a:ext cx="628700" cy="149275"/>
            </a:xfrm>
            <a:custGeom>
              <a:rect b="b" l="l" r="r" t="t"/>
              <a:pathLst>
                <a:path extrusionOk="0" h="5971" w="25148">
                  <a:moveTo>
                    <a:pt x="6533" y="0"/>
                  </a:moveTo>
                  <a:lnTo>
                    <a:pt x="5830" y="71"/>
                  </a:lnTo>
                  <a:lnTo>
                    <a:pt x="5339" y="141"/>
                  </a:lnTo>
                  <a:lnTo>
                    <a:pt x="5198" y="211"/>
                  </a:lnTo>
                  <a:lnTo>
                    <a:pt x="5128" y="422"/>
                  </a:lnTo>
                  <a:lnTo>
                    <a:pt x="5198" y="492"/>
                  </a:lnTo>
                  <a:lnTo>
                    <a:pt x="5339" y="562"/>
                  </a:lnTo>
                  <a:lnTo>
                    <a:pt x="5901" y="492"/>
                  </a:lnTo>
                  <a:lnTo>
                    <a:pt x="6533" y="422"/>
                  </a:lnTo>
                  <a:lnTo>
                    <a:pt x="6673" y="352"/>
                  </a:lnTo>
                  <a:lnTo>
                    <a:pt x="6744" y="211"/>
                  </a:lnTo>
                  <a:lnTo>
                    <a:pt x="6673" y="71"/>
                  </a:lnTo>
                  <a:lnTo>
                    <a:pt x="6533" y="0"/>
                  </a:lnTo>
                  <a:close/>
                  <a:moveTo>
                    <a:pt x="18755" y="211"/>
                  </a:moveTo>
                  <a:lnTo>
                    <a:pt x="18615" y="281"/>
                  </a:lnTo>
                  <a:lnTo>
                    <a:pt x="18544" y="422"/>
                  </a:lnTo>
                  <a:lnTo>
                    <a:pt x="18615" y="562"/>
                  </a:lnTo>
                  <a:lnTo>
                    <a:pt x="18755" y="633"/>
                  </a:lnTo>
                  <a:lnTo>
                    <a:pt x="19949" y="633"/>
                  </a:lnTo>
                  <a:lnTo>
                    <a:pt x="20090" y="562"/>
                  </a:lnTo>
                  <a:lnTo>
                    <a:pt x="20160" y="422"/>
                  </a:lnTo>
                  <a:lnTo>
                    <a:pt x="20090" y="281"/>
                  </a:lnTo>
                  <a:lnTo>
                    <a:pt x="19949" y="211"/>
                  </a:lnTo>
                  <a:close/>
                  <a:moveTo>
                    <a:pt x="8008" y="141"/>
                  </a:moveTo>
                  <a:lnTo>
                    <a:pt x="7938" y="281"/>
                  </a:lnTo>
                  <a:lnTo>
                    <a:pt x="7938" y="422"/>
                  </a:lnTo>
                  <a:lnTo>
                    <a:pt x="8078" y="492"/>
                  </a:lnTo>
                  <a:lnTo>
                    <a:pt x="9272" y="773"/>
                  </a:lnTo>
                  <a:lnTo>
                    <a:pt x="9413" y="703"/>
                  </a:lnTo>
                  <a:lnTo>
                    <a:pt x="9483" y="633"/>
                  </a:lnTo>
                  <a:lnTo>
                    <a:pt x="9483" y="492"/>
                  </a:lnTo>
                  <a:lnTo>
                    <a:pt x="9343" y="352"/>
                  </a:lnTo>
                  <a:lnTo>
                    <a:pt x="8148" y="141"/>
                  </a:lnTo>
                  <a:close/>
                  <a:moveTo>
                    <a:pt x="17140" y="422"/>
                  </a:moveTo>
                  <a:lnTo>
                    <a:pt x="15945" y="703"/>
                  </a:lnTo>
                  <a:lnTo>
                    <a:pt x="15875" y="773"/>
                  </a:lnTo>
                  <a:lnTo>
                    <a:pt x="15805" y="984"/>
                  </a:lnTo>
                  <a:lnTo>
                    <a:pt x="15875" y="1054"/>
                  </a:lnTo>
                  <a:lnTo>
                    <a:pt x="16016" y="1124"/>
                  </a:lnTo>
                  <a:lnTo>
                    <a:pt x="16086" y="1054"/>
                  </a:lnTo>
                  <a:lnTo>
                    <a:pt x="17210" y="843"/>
                  </a:lnTo>
                  <a:lnTo>
                    <a:pt x="17350" y="703"/>
                  </a:lnTo>
                  <a:lnTo>
                    <a:pt x="17350" y="562"/>
                  </a:lnTo>
                  <a:lnTo>
                    <a:pt x="17280" y="422"/>
                  </a:lnTo>
                  <a:close/>
                  <a:moveTo>
                    <a:pt x="21424" y="492"/>
                  </a:moveTo>
                  <a:lnTo>
                    <a:pt x="21354" y="633"/>
                  </a:lnTo>
                  <a:lnTo>
                    <a:pt x="21354" y="773"/>
                  </a:lnTo>
                  <a:lnTo>
                    <a:pt x="21495" y="843"/>
                  </a:lnTo>
                  <a:lnTo>
                    <a:pt x="21705" y="914"/>
                  </a:lnTo>
                  <a:lnTo>
                    <a:pt x="21776" y="984"/>
                  </a:lnTo>
                  <a:lnTo>
                    <a:pt x="22619" y="1195"/>
                  </a:lnTo>
                  <a:lnTo>
                    <a:pt x="22829" y="1195"/>
                  </a:lnTo>
                  <a:lnTo>
                    <a:pt x="22900" y="1054"/>
                  </a:lnTo>
                  <a:lnTo>
                    <a:pt x="22900" y="914"/>
                  </a:lnTo>
                  <a:lnTo>
                    <a:pt x="22759" y="843"/>
                  </a:lnTo>
                  <a:lnTo>
                    <a:pt x="21916" y="562"/>
                  </a:lnTo>
                  <a:lnTo>
                    <a:pt x="21776" y="562"/>
                  </a:lnTo>
                  <a:lnTo>
                    <a:pt x="21565" y="492"/>
                  </a:lnTo>
                  <a:close/>
                  <a:moveTo>
                    <a:pt x="3723" y="562"/>
                  </a:moveTo>
                  <a:lnTo>
                    <a:pt x="2599" y="914"/>
                  </a:lnTo>
                  <a:lnTo>
                    <a:pt x="2459" y="1054"/>
                  </a:lnTo>
                  <a:lnTo>
                    <a:pt x="2459" y="1195"/>
                  </a:lnTo>
                  <a:lnTo>
                    <a:pt x="2529" y="1265"/>
                  </a:lnTo>
                  <a:lnTo>
                    <a:pt x="2669" y="1335"/>
                  </a:lnTo>
                  <a:lnTo>
                    <a:pt x="2740" y="1265"/>
                  </a:lnTo>
                  <a:lnTo>
                    <a:pt x="3864" y="914"/>
                  </a:lnTo>
                  <a:lnTo>
                    <a:pt x="3934" y="843"/>
                  </a:lnTo>
                  <a:lnTo>
                    <a:pt x="4004" y="633"/>
                  </a:lnTo>
                  <a:lnTo>
                    <a:pt x="3864" y="562"/>
                  </a:lnTo>
                  <a:close/>
                  <a:moveTo>
                    <a:pt x="10747" y="843"/>
                  </a:moveTo>
                  <a:lnTo>
                    <a:pt x="10607" y="984"/>
                  </a:lnTo>
                  <a:lnTo>
                    <a:pt x="10607" y="1124"/>
                  </a:lnTo>
                  <a:lnTo>
                    <a:pt x="10747" y="1265"/>
                  </a:lnTo>
                  <a:lnTo>
                    <a:pt x="11871" y="1686"/>
                  </a:lnTo>
                  <a:lnTo>
                    <a:pt x="11942" y="1686"/>
                  </a:lnTo>
                  <a:lnTo>
                    <a:pt x="12082" y="1616"/>
                  </a:lnTo>
                  <a:lnTo>
                    <a:pt x="12152" y="1546"/>
                  </a:lnTo>
                  <a:lnTo>
                    <a:pt x="12152" y="1405"/>
                  </a:lnTo>
                  <a:lnTo>
                    <a:pt x="12012" y="1265"/>
                  </a:lnTo>
                  <a:lnTo>
                    <a:pt x="10888" y="843"/>
                  </a:lnTo>
                  <a:close/>
                  <a:moveTo>
                    <a:pt x="1124" y="1616"/>
                  </a:moveTo>
                  <a:lnTo>
                    <a:pt x="70" y="2248"/>
                  </a:lnTo>
                  <a:lnTo>
                    <a:pt x="0" y="2389"/>
                  </a:lnTo>
                  <a:lnTo>
                    <a:pt x="0" y="2529"/>
                  </a:lnTo>
                  <a:lnTo>
                    <a:pt x="70" y="2599"/>
                  </a:lnTo>
                  <a:lnTo>
                    <a:pt x="281" y="2599"/>
                  </a:lnTo>
                  <a:lnTo>
                    <a:pt x="1335" y="1967"/>
                  </a:lnTo>
                  <a:lnTo>
                    <a:pt x="1405" y="1827"/>
                  </a:lnTo>
                  <a:lnTo>
                    <a:pt x="1405" y="1686"/>
                  </a:lnTo>
                  <a:lnTo>
                    <a:pt x="1265" y="1616"/>
                  </a:lnTo>
                  <a:close/>
                  <a:moveTo>
                    <a:pt x="14400" y="1265"/>
                  </a:moveTo>
                  <a:lnTo>
                    <a:pt x="13346" y="1756"/>
                  </a:lnTo>
                  <a:lnTo>
                    <a:pt x="13276" y="1897"/>
                  </a:lnTo>
                  <a:lnTo>
                    <a:pt x="13206" y="1967"/>
                  </a:lnTo>
                  <a:lnTo>
                    <a:pt x="13206" y="2178"/>
                  </a:lnTo>
                  <a:lnTo>
                    <a:pt x="13346" y="2248"/>
                  </a:lnTo>
                  <a:lnTo>
                    <a:pt x="14470" y="2740"/>
                  </a:lnTo>
                  <a:lnTo>
                    <a:pt x="14541" y="2740"/>
                  </a:lnTo>
                  <a:lnTo>
                    <a:pt x="14611" y="2670"/>
                  </a:lnTo>
                  <a:lnTo>
                    <a:pt x="14681" y="2599"/>
                  </a:lnTo>
                  <a:lnTo>
                    <a:pt x="14681" y="2459"/>
                  </a:lnTo>
                  <a:lnTo>
                    <a:pt x="14611" y="2318"/>
                  </a:lnTo>
                  <a:lnTo>
                    <a:pt x="13768" y="1967"/>
                  </a:lnTo>
                  <a:lnTo>
                    <a:pt x="14611" y="1616"/>
                  </a:lnTo>
                  <a:lnTo>
                    <a:pt x="14681" y="1476"/>
                  </a:lnTo>
                  <a:lnTo>
                    <a:pt x="14681" y="1335"/>
                  </a:lnTo>
                  <a:lnTo>
                    <a:pt x="14611" y="1265"/>
                  </a:lnTo>
                  <a:close/>
                  <a:moveTo>
                    <a:pt x="24094" y="1476"/>
                  </a:moveTo>
                  <a:lnTo>
                    <a:pt x="23953" y="1546"/>
                  </a:lnTo>
                  <a:lnTo>
                    <a:pt x="23953" y="1686"/>
                  </a:lnTo>
                  <a:lnTo>
                    <a:pt x="24023" y="1827"/>
                  </a:lnTo>
                  <a:lnTo>
                    <a:pt x="24515" y="2178"/>
                  </a:lnTo>
                  <a:lnTo>
                    <a:pt x="24796" y="2599"/>
                  </a:lnTo>
                  <a:lnTo>
                    <a:pt x="24866" y="2670"/>
                  </a:lnTo>
                  <a:lnTo>
                    <a:pt x="24937" y="2740"/>
                  </a:lnTo>
                  <a:lnTo>
                    <a:pt x="25007" y="2670"/>
                  </a:lnTo>
                  <a:lnTo>
                    <a:pt x="25147" y="2599"/>
                  </a:lnTo>
                  <a:lnTo>
                    <a:pt x="25147" y="2459"/>
                  </a:lnTo>
                  <a:lnTo>
                    <a:pt x="25007" y="2178"/>
                  </a:lnTo>
                  <a:lnTo>
                    <a:pt x="24796" y="1897"/>
                  </a:lnTo>
                  <a:lnTo>
                    <a:pt x="24585" y="1686"/>
                  </a:lnTo>
                  <a:lnTo>
                    <a:pt x="24234" y="1476"/>
                  </a:lnTo>
                  <a:close/>
                  <a:moveTo>
                    <a:pt x="12152" y="2599"/>
                  </a:moveTo>
                  <a:lnTo>
                    <a:pt x="12012" y="2670"/>
                  </a:lnTo>
                  <a:lnTo>
                    <a:pt x="11028" y="3372"/>
                  </a:lnTo>
                  <a:lnTo>
                    <a:pt x="10888" y="3513"/>
                  </a:lnTo>
                  <a:lnTo>
                    <a:pt x="10958" y="3653"/>
                  </a:lnTo>
                  <a:lnTo>
                    <a:pt x="11028" y="3723"/>
                  </a:lnTo>
                  <a:lnTo>
                    <a:pt x="11099" y="3723"/>
                  </a:lnTo>
                  <a:lnTo>
                    <a:pt x="11239" y="3653"/>
                  </a:lnTo>
                  <a:lnTo>
                    <a:pt x="12223" y="3021"/>
                  </a:lnTo>
                  <a:lnTo>
                    <a:pt x="12293" y="2880"/>
                  </a:lnTo>
                  <a:lnTo>
                    <a:pt x="12293" y="2740"/>
                  </a:lnTo>
                  <a:lnTo>
                    <a:pt x="12152" y="2599"/>
                  </a:lnTo>
                  <a:close/>
                  <a:moveTo>
                    <a:pt x="15875" y="3021"/>
                  </a:moveTo>
                  <a:lnTo>
                    <a:pt x="15805" y="3091"/>
                  </a:lnTo>
                  <a:lnTo>
                    <a:pt x="15805" y="3302"/>
                  </a:lnTo>
                  <a:lnTo>
                    <a:pt x="15875" y="3372"/>
                  </a:lnTo>
                  <a:lnTo>
                    <a:pt x="16929" y="3864"/>
                  </a:lnTo>
                  <a:lnTo>
                    <a:pt x="16929" y="3934"/>
                  </a:lnTo>
                  <a:lnTo>
                    <a:pt x="17140" y="3934"/>
                  </a:lnTo>
                  <a:lnTo>
                    <a:pt x="17210" y="3793"/>
                  </a:lnTo>
                  <a:lnTo>
                    <a:pt x="17210" y="3653"/>
                  </a:lnTo>
                  <a:lnTo>
                    <a:pt x="17140" y="3583"/>
                  </a:lnTo>
                  <a:lnTo>
                    <a:pt x="17069" y="3513"/>
                  </a:lnTo>
                  <a:lnTo>
                    <a:pt x="16086" y="3021"/>
                  </a:lnTo>
                  <a:close/>
                  <a:moveTo>
                    <a:pt x="24796" y="3864"/>
                  </a:moveTo>
                  <a:lnTo>
                    <a:pt x="24656" y="3934"/>
                  </a:lnTo>
                  <a:lnTo>
                    <a:pt x="24304" y="4285"/>
                  </a:lnTo>
                  <a:lnTo>
                    <a:pt x="23813" y="4566"/>
                  </a:lnTo>
                  <a:lnTo>
                    <a:pt x="23742" y="4707"/>
                  </a:lnTo>
                  <a:lnTo>
                    <a:pt x="23742" y="4847"/>
                  </a:lnTo>
                  <a:lnTo>
                    <a:pt x="23813" y="4917"/>
                  </a:lnTo>
                  <a:lnTo>
                    <a:pt x="23883" y="4988"/>
                  </a:lnTo>
                  <a:lnTo>
                    <a:pt x="24023" y="4988"/>
                  </a:lnTo>
                  <a:lnTo>
                    <a:pt x="24585" y="4566"/>
                  </a:lnTo>
                  <a:lnTo>
                    <a:pt x="24796" y="4355"/>
                  </a:lnTo>
                  <a:lnTo>
                    <a:pt x="25007" y="4145"/>
                  </a:lnTo>
                  <a:lnTo>
                    <a:pt x="25007" y="4004"/>
                  </a:lnTo>
                  <a:lnTo>
                    <a:pt x="24937" y="3864"/>
                  </a:lnTo>
                  <a:close/>
                  <a:moveTo>
                    <a:pt x="9624" y="4145"/>
                  </a:moveTo>
                  <a:lnTo>
                    <a:pt x="8570" y="4636"/>
                  </a:lnTo>
                  <a:lnTo>
                    <a:pt x="8500" y="4777"/>
                  </a:lnTo>
                  <a:lnTo>
                    <a:pt x="8500" y="4917"/>
                  </a:lnTo>
                  <a:lnTo>
                    <a:pt x="8570" y="4988"/>
                  </a:lnTo>
                  <a:lnTo>
                    <a:pt x="8640" y="5058"/>
                  </a:lnTo>
                  <a:lnTo>
                    <a:pt x="8710" y="5058"/>
                  </a:lnTo>
                  <a:lnTo>
                    <a:pt x="9834" y="4496"/>
                  </a:lnTo>
                  <a:lnTo>
                    <a:pt x="9905" y="4426"/>
                  </a:lnTo>
                  <a:lnTo>
                    <a:pt x="9905" y="4215"/>
                  </a:lnTo>
                  <a:lnTo>
                    <a:pt x="9834" y="4145"/>
                  </a:lnTo>
                  <a:close/>
                  <a:moveTo>
                    <a:pt x="18404" y="4215"/>
                  </a:moveTo>
                  <a:lnTo>
                    <a:pt x="18334" y="4355"/>
                  </a:lnTo>
                  <a:lnTo>
                    <a:pt x="18334" y="4496"/>
                  </a:lnTo>
                  <a:lnTo>
                    <a:pt x="18404" y="4636"/>
                  </a:lnTo>
                  <a:lnTo>
                    <a:pt x="19528" y="5058"/>
                  </a:lnTo>
                  <a:lnTo>
                    <a:pt x="19598" y="5058"/>
                  </a:lnTo>
                  <a:lnTo>
                    <a:pt x="19739" y="4988"/>
                  </a:lnTo>
                  <a:lnTo>
                    <a:pt x="19809" y="4917"/>
                  </a:lnTo>
                  <a:lnTo>
                    <a:pt x="19809" y="4777"/>
                  </a:lnTo>
                  <a:lnTo>
                    <a:pt x="19668" y="4636"/>
                  </a:lnTo>
                  <a:lnTo>
                    <a:pt x="18544" y="4215"/>
                  </a:lnTo>
                  <a:close/>
                  <a:moveTo>
                    <a:pt x="21003" y="4988"/>
                  </a:moveTo>
                  <a:lnTo>
                    <a:pt x="20933" y="5128"/>
                  </a:lnTo>
                  <a:lnTo>
                    <a:pt x="21003" y="5269"/>
                  </a:lnTo>
                  <a:lnTo>
                    <a:pt x="21143" y="5339"/>
                  </a:lnTo>
                  <a:lnTo>
                    <a:pt x="21776" y="5409"/>
                  </a:lnTo>
                  <a:lnTo>
                    <a:pt x="22408" y="5339"/>
                  </a:lnTo>
                  <a:lnTo>
                    <a:pt x="22548" y="5269"/>
                  </a:lnTo>
                  <a:lnTo>
                    <a:pt x="22548" y="5128"/>
                  </a:lnTo>
                  <a:lnTo>
                    <a:pt x="22478" y="4988"/>
                  </a:lnTo>
                  <a:close/>
                  <a:moveTo>
                    <a:pt x="7095" y="5198"/>
                  </a:moveTo>
                  <a:lnTo>
                    <a:pt x="5971" y="5550"/>
                  </a:lnTo>
                  <a:lnTo>
                    <a:pt x="5830" y="5690"/>
                  </a:lnTo>
                  <a:lnTo>
                    <a:pt x="5830" y="5830"/>
                  </a:lnTo>
                  <a:lnTo>
                    <a:pt x="5901" y="5901"/>
                  </a:lnTo>
                  <a:lnTo>
                    <a:pt x="6041" y="5971"/>
                  </a:lnTo>
                  <a:lnTo>
                    <a:pt x="6111" y="5971"/>
                  </a:lnTo>
                  <a:lnTo>
                    <a:pt x="7235" y="5620"/>
                  </a:lnTo>
                  <a:lnTo>
                    <a:pt x="7376" y="5479"/>
                  </a:lnTo>
                  <a:lnTo>
                    <a:pt x="7376" y="5339"/>
                  </a:lnTo>
                  <a:lnTo>
                    <a:pt x="7235" y="5198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598275" y="12433100"/>
              <a:ext cx="101875" cy="149275"/>
            </a:xfrm>
            <a:custGeom>
              <a:rect b="b" l="l" r="r" t="t"/>
              <a:pathLst>
                <a:path extrusionOk="0" h="5971" w="4075">
                  <a:moveTo>
                    <a:pt x="2108" y="1054"/>
                  </a:moveTo>
                  <a:lnTo>
                    <a:pt x="2529" y="1194"/>
                  </a:lnTo>
                  <a:lnTo>
                    <a:pt x="2810" y="1405"/>
                  </a:lnTo>
                  <a:lnTo>
                    <a:pt x="2951" y="1756"/>
                  </a:lnTo>
                  <a:lnTo>
                    <a:pt x="3021" y="2107"/>
                  </a:lnTo>
                  <a:lnTo>
                    <a:pt x="2880" y="2458"/>
                  </a:lnTo>
                  <a:lnTo>
                    <a:pt x="2670" y="2739"/>
                  </a:lnTo>
                  <a:lnTo>
                    <a:pt x="2318" y="2950"/>
                  </a:lnTo>
                  <a:lnTo>
                    <a:pt x="1967" y="2950"/>
                  </a:lnTo>
                  <a:lnTo>
                    <a:pt x="1546" y="2880"/>
                  </a:lnTo>
                  <a:lnTo>
                    <a:pt x="1265" y="2669"/>
                  </a:lnTo>
                  <a:lnTo>
                    <a:pt x="1124" y="2318"/>
                  </a:lnTo>
                  <a:lnTo>
                    <a:pt x="1054" y="1897"/>
                  </a:lnTo>
                  <a:lnTo>
                    <a:pt x="1194" y="1545"/>
                  </a:lnTo>
                  <a:lnTo>
                    <a:pt x="1405" y="1264"/>
                  </a:lnTo>
                  <a:lnTo>
                    <a:pt x="1756" y="1124"/>
                  </a:lnTo>
                  <a:lnTo>
                    <a:pt x="2108" y="1054"/>
                  </a:lnTo>
                  <a:close/>
                  <a:moveTo>
                    <a:pt x="1827" y="0"/>
                  </a:moveTo>
                  <a:lnTo>
                    <a:pt x="1405" y="70"/>
                  </a:lnTo>
                  <a:lnTo>
                    <a:pt x="1054" y="281"/>
                  </a:lnTo>
                  <a:lnTo>
                    <a:pt x="773" y="492"/>
                  </a:lnTo>
                  <a:lnTo>
                    <a:pt x="492" y="702"/>
                  </a:lnTo>
                  <a:lnTo>
                    <a:pt x="281" y="1054"/>
                  </a:lnTo>
                  <a:lnTo>
                    <a:pt x="141" y="1405"/>
                  </a:lnTo>
                  <a:lnTo>
                    <a:pt x="0" y="1826"/>
                  </a:lnTo>
                  <a:lnTo>
                    <a:pt x="71" y="2318"/>
                  </a:lnTo>
                  <a:lnTo>
                    <a:pt x="211" y="2810"/>
                  </a:lnTo>
                  <a:lnTo>
                    <a:pt x="1686" y="5971"/>
                  </a:lnTo>
                  <a:lnTo>
                    <a:pt x="3653" y="3161"/>
                  </a:lnTo>
                  <a:lnTo>
                    <a:pt x="3934" y="2739"/>
                  </a:lnTo>
                  <a:lnTo>
                    <a:pt x="4074" y="2248"/>
                  </a:lnTo>
                  <a:lnTo>
                    <a:pt x="4074" y="1826"/>
                  </a:lnTo>
                  <a:lnTo>
                    <a:pt x="3934" y="1405"/>
                  </a:lnTo>
                  <a:lnTo>
                    <a:pt x="3793" y="1054"/>
                  </a:lnTo>
                  <a:lnTo>
                    <a:pt x="3583" y="773"/>
                  </a:lnTo>
                  <a:lnTo>
                    <a:pt x="3302" y="492"/>
                  </a:lnTo>
                  <a:lnTo>
                    <a:pt x="3021" y="281"/>
                  </a:lnTo>
                  <a:lnTo>
                    <a:pt x="2670" y="70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2EAE9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1439398" y="7123709"/>
            <a:ext cx="5635200" cy="1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25" lIns="66825" spcFirstLastPara="1" rIns="66825" wrap="square" tIns="668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Add more information here that explains what visitors will find after scanning QR code.</a:t>
            </a:r>
            <a:endParaRPr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1386050" y="5200701"/>
            <a:ext cx="5962500" cy="19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25" lIns="66825" spcFirstLastPara="1" rIns="66825" wrap="square" tIns="66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Scan this QR code </a:t>
            </a:r>
            <a:br>
              <a:rPr lang="en" sz="39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39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to explore </a:t>
            </a:r>
            <a:br>
              <a:rPr lang="en" sz="39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39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[Town/Org Name]</a:t>
            </a:r>
            <a:endParaRPr sz="3900">
              <a:solidFill>
                <a:srgbClr val="054D4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0" y="355000"/>
            <a:ext cx="4648202" cy="5248180"/>
          </a:xfrm>
          <a:custGeom>
            <a:rect b="b" l="l" r="r" t="t"/>
            <a:pathLst>
              <a:path extrusionOk="0" h="209550" w="185594">
                <a:moveTo>
                  <a:pt x="0" y="0"/>
                </a:moveTo>
                <a:lnTo>
                  <a:pt x="0" y="179935"/>
                </a:lnTo>
                <a:lnTo>
                  <a:pt x="1628" y="179935"/>
                </a:lnTo>
                <a:lnTo>
                  <a:pt x="19924" y="208310"/>
                </a:lnTo>
                <a:lnTo>
                  <a:pt x="20622" y="208852"/>
                </a:lnTo>
                <a:lnTo>
                  <a:pt x="21319" y="209240"/>
                </a:lnTo>
                <a:lnTo>
                  <a:pt x="22172" y="209472"/>
                </a:lnTo>
                <a:lnTo>
                  <a:pt x="22947" y="209550"/>
                </a:lnTo>
                <a:lnTo>
                  <a:pt x="23800" y="209472"/>
                </a:lnTo>
                <a:lnTo>
                  <a:pt x="24575" y="209240"/>
                </a:lnTo>
                <a:lnTo>
                  <a:pt x="25273" y="208852"/>
                </a:lnTo>
                <a:lnTo>
                  <a:pt x="25971" y="208310"/>
                </a:lnTo>
                <a:lnTo>
                  <a:pt x="44267" y="179935"/>
                </a:lnTo>
                <a:lnTo>
                  <a:pt x="174663" y="179935"/>
                </a:lnTo>
                <a:lnTo>
                  <a:pt x="175826" y="179858"/>
                </a:lnTo>
                <a:lnTo>
                  <a:pt x="176911" y="179703"/>
                </a:lnTo>
                <a:lnTo>
                  <a:pt x="177919" y="179393"/>
                </a:lnTo>
                <a:lnTo>
                  <a:pt x="178927" y="179083"/>
                </a:lnTo>
                <a:lnTo>
                  <a:pt x="179935" y="178618"/>
                </a:lnTo>
                <a:lnTo>
                  <a:pt x="180787" y="178075"/>
                </a:lnTo>
                <a:lnTo>
                  <a:pt x="181640" y="177377"/>
                </a:lnTo>
                <a:lnTo>
                  <a:pt x="182415" y="176679"/>
                </a:lnTo>
                <a:lnTo>
                  <a:pt x="183113" y="175904"/>
                </a:lnTo>
                <a:lnTo>
                  <a:pt x="183733" y="175051"/>
                </a:lnTo>
                <a:lnTo>
                  <a:pt x="184276" y="174199"/>
                </a:lnTo>
                <a:lnTo>
                  <a:pt x="184741" y="173191"/>
                </a:lnTo>
                <a:lnTo>
                  <a:pt x="185129" y="172260"/>
                </a:lnTo>
                <a:lnTo>
                  <a:pt x="185439" y="171175"/>
                </a:lnTo>
                <a:lnTo>
                  <a:pt x="185594" y="170090"/>
                </a:lnTo>
                <a:lnTo>
                  <a:pt x="185594" y="169004"/>
                </a:lnTo>
                <a:lnTo>
                  <a:pt x="185594" y="10931"/>
                </a:lnTo>
                <a:lnTo>
                  <a:pt x="185594" y="9846"/>
                </a:lnTo>
                <a:lnTo>
                  <a:pt x="185439" y="8760"/>
                </a:lnTo>
                <a:lnTo>
                  <a:pt x="185129" y="7675"/>
                </a:lnTo>
                <a:lnTo>
                  <a:pt x="184741" y="6667"/>
                </a:lnTo>
                <a:lnTo>
                  <a:pt x="184276" y="5737"/>
                </a:lnTo>
                <a:lnTo>
                  <a:pt x="183733" y="4807"/>
                </a:lnTo>
                <a:lnTo>
                  <a:pt x="183113" y="3954"/>
                </a:lnTo>
                <a:lnTo>
                  <a:pt x="182415" y="3179"/>
                </a:lnTo>
                <a:lnTo>
                  <a:pt x="181640" y="2481"/>
                </a:lnTo>
                <a:lnTo>
                  <a:pt x="180787" y="1861"/>
                </a:lnTo>
                <a:lnTo>
                  <a:pt x="179935" y="1318"/>
                </a:lnTo>
                <a:lnTo>
                  <a:pt x="178927" y="853"/>
                </a:lnTo>
                <a:lnTo>
                  <a:pt x="177919" y="465"/>
                </a:lnTo>
                <a:lnTo>
                  <a:pt x="176911" y="233"/>
                </a:lnTo>
                <a:lnTo>
                  <a:pt x="175826" y="78"/>
                </a:lnTo>
                <a:lnTo>
                  <a:pt x="174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 title="qr-code-MOCKUP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030" y="590256"/>
            <a:ext cx="4067518" cy="406748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1439395" y="9031098"/>
            <a:ext cx="1485600" cy="672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66825" lIns="66825" spcFirstLastPara="1" rIns="66825" wrap="square" tIns="66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Place own </a:t>
            </a:r>
            <a:br>
              <a:rPr lang="en" sz="13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en" sz="13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logo here</a:t>
            </a:r>
            <a:endParaRPr sz="1300">
              <a:solidFill>
                <a:srgbClr val="000000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grpSp>
        <p:nvGrpSpPr>
          <p:cNvPr id="130" name="Google Shape;130;p19"/>
          <p:cNvGrpSpPr/>
          <p:nvPr/>
        </p:nvGrpSpPr>
        <p:grpSpPr>
          <a:xfrm>
            <a:off x="3406759" y="9201265"/>
            <a:ext cx="1380471" cy="391908"/>
            <a:chOff x="350675" y="12433100"/>
            <a:chExt cx="1231025" cy="349450"/>
          </a:xfrm>
        </p:grpSpPr>
        <p:sp>
          <p:nvSpPr>
            <p:cNvPr id="131" name="Google Shape;131;p19"/>
            <p:cNvSpPr/>
            <p:nvPr/>
          </p:nvSpPr>
          <p:spPr>
            <a:xfrm>
              <a:off x="1520225" y="12552500"/>
              <a:ext cx="61475" cy="28125"/>
            </a:xfrm>
            <a:custGeom>
              <a:rect b="b" l="l" r="r" t="t"/>
              <a:pathLst>
                <a:path extrusionOk="0" h="1125" w="2459">
                  <a:moveTo>
                    <a:pt x="0" y="0"/>
                  </a:moveTo>
                  <a:lnTo>
                    <a:pt x="0" y="141"/>
                  </a:lnTo>
                  <a:lnTo>
                    <a:pt x="351" y="141"/>
                  </a:lnTo>
                  <a:lnTo>
                    <a:pt x="351" y="1124"/>
                  </a:lnTo>
                  <a:lnTo>
                    <a:pt x="562" y="1124"/>
                  </a:lnTo>
                  <a:lnTo>
                    <a:pt x="562" y="141"/>
                  </a:lnTo>
                  <a:lnTo>
                    <a:pt x="913" y="141"/>
                  </a:lnTo>
                  <a:lnTo>
                    <a:pt x="913" y="0"/>
                  </a:lnTo>
                  <a:close/>
                  <a:moveTo>
                    <a:pt x="1194" y="0"/>
                  </a:moveTo>
                  <a:lnTo>
                    <a:pt x="1194" y="1124"/>
                  </a:lnTo>
                  <a:lnTo>
                    <a:pt x="1335" y="1124"/>
                  </a:lnTo>
                  <a:lnTo>
                    <a:pt x="1335" y="141"/>
                  </a:lnTo>
                  <a:lnTo>
                    <a:pt x="1756" y="1124"/>
                  </a:lnTo>
                  <a:lnTo>
                    <a:pt x="1897" y="1124"/>
                  </a:lnTo>
                  <a:lnTo>
                    <a:pt x="2248" y="141"/>
                  </a:lnTo>
                  <a:lnTo>
                    <a:pt x="2248" y="1124"/>
                  </a:lnTo>
                  <a:lnTo>
                    <a:pt x="2459" y="1124"/>
                  </a:lnTo>
                  <a:lnTo>
                    <a:pt x="2459" y="0"/>
                  </a:lnTo>
                  <a:lnTo>
                    <a:pt x="2178" y="0"/>
                  </a:lnTo>
                  <a:lnTo>
                    <a:pt x="1826" y="843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350675" y="12515625"/>
              <a:ext cx="165075" cy="205475"/>
            </a:xfrm>
            <a:custGeom>
              <a:rect b="b" l="l" r="r" t="t"/>
              <a:pathLst>
                <a:path extrusionOk="0" h="8219" w="6603">
                  <a:moveTo>
                    <a:pt x="3372" y="3864"/>
                  </a:moveTo>
                  <a:lnTo>
                    <a:pt x="3653" y="3934"/>
                  </a:lnTo>
                  <a:lnTo>
                    <a:pt x="3863" y="4074"/>
                  </a:lnTo>
                  <a:lnTo>
                    <a:pt x="4004" y="4215"/>
                  </a:lnTo>
                  <a:lnTo>
                    <a:pt x="4215" y="4426"/>
                  </a:lnTo>
                  <a:lnTo>
                    <a:pt x="4285" y="4636"/>
                  </a:lnTo>
                  <a:lnTo>
                    <a:pt x="4355" y="4917"/>
                  </a:lnTo>
                  <a:lnTo>
                    <a:pt x="4425" y="5198"/>
                  </a:lnTo>
                  <a:lnTo>
                    <a:pt x="4355" y="5549"/>
                  </a:lnTo>
                  <a:lnTo>
                    <a:pt x="4285" y="5971"/>
                  </a:lnTo>
                  <a:lnTo>
                    <a:pt x="4074" y="6322"/>
                  </a:lnTo>
                  <a:lnTo>
                    <a:pt x="3863" y="6603"/>
                  </a:lnTo>
                  <a:lnTo>
                    <a:pt x="3582" y="6884"/>
                  </a:lnTo>
                  <a:lnTo>
                    <a:pt x="3301" y="7024"/>
                  </a:lnTo>
                  <a:lnTo>
                    <a:pt x="2950" y="7165"/>
                  </a:lnTo>
                  <a:lnTo>
                    <a:pt x="2599" y="7235"/>
                  </a:lnTo>
                  <a:lnTo>
                    <a:pt x="2318" y="7165"/>
                  </a:lnTo>
                  <a:lnTo>
                    <a:pt x="2037" y="7095"/>
                  </a:lnTo>
                  <a:lnTo>
                    <a:pt x="1826" y="6954"/>
                  </a:lnTo>
                  <a:lnTo>
                    <a:pt x="1616" y="6814"/>
                  </a:lnTo>
                  <a:lnTo>
                    <a:pt x="1475" y="6603"/>
                  </a:lnTo>
                  <a:lnTo>
                    <a:pt x="1405" y="6392"/>
                  </a:lnTo>
                  <a:lnTo>
                    <a:pt x="1335" y="6111"/>
                  </a:lnTo>
                  <a:lnTo>
                    <a:pt x="1335" y="5830"/>
                  </a:lnTo>
                  <a:lnTo>
                    <a:pt x="1335" y="5479"/>
                  </a:lnTo>
                  <a:lnTo>
                    <a:pt x="1405" y="5058"/>
                  </a:lnTo>
                  <a:lnTo>
                    <a:pt x="1616" y="4707"/>
                  </a:lnTo>
                  <a:lnTo>
                    <a:pt x="1826" y="4426"/>
                  </a:lnTo>
                  <a:lnTo>
                    <a:pt x="2037" y="4215"/>
                  </a:lnTo>
                  <a:lnTo>
                    <a:pt x="2388" y="4004"/>
                  </a:lnTo>
                  <a:lnTo>
                    <a:pt x="2669" y="3864"/>
                  </a:lnTo>
                  <a:close/>
                  <a:moveTo>
                    <a:pt x="5338" y="0"/>
                  </a:moveTo>
                  <a:lnTo>
                    <a:pt x="4706" y="3793"/>
                  </a:lnTo>
                  <a:lnTo>
                    <a:pt x="4636" y="3793"/>
                  </a:lnTo>
                  <a:lnTo>
                    <a:pt x="4425" y="3372"/>
                  </a:lnTo>
                  <a:lnTo>
                    <a:pt x="4004" y="3091"/>
                  </a:lnTo>
                  <a:lnTo>
                    <a:pt x="3793" y="2950"/>
                  </a:lnTo>
                  <a:lnTo>
                    <a:pt x="3512" y="2880"/>
                  </a:lnTo>
                  <a:lnTo>
                    <a:pt x="2880" y="2810"/>
                  </a:lnTo>
                  <a:lnTo>
                    <a:pt x="2248" y="2880"/>
                  </a:lnTo>
                  <a:lnTo>
                    <a:pt x="1686" y="3091"/>
                  </a:lnTo>
                  <a:lnTo>
                    <a:pt x="1264" y="3372"/>
                  </a:lnTo>
                  <a:lnTo>
                    <a:pt x="843" y="3723"/>
                  </a:lnTo>
                  <a:lnTo>
                    <a:pt x="492" y="4215"/>
                  </a:lnTo>
                  <a:lnTo>
                    <a:pt x="211" y="4777"/>
                  </a:lnTo>
                  <a:lnTo>
                    <a:pt x="70" y="5339"/>
                  </a:lnTo>
                  <a:lnTo>
                    <a:pt x="0" y="6041"/>
                  </a:lnTo>
                  <a:lnTo>
                    <a:pt x="70" y="6463"/>
                  </a:lnTo>
                  <a:lnTo>
                    <a:pt x="211" y="6884"/>
                  </a:lnTo>
                  <a:lnTo>
                    <a:pt x="351" y="7305"/>
                  </a:lnTo>
                  <a:lnTo>
                    <a:pt x="632" y="7586"/>
                  </a:lnTo>
                  <a:lnTo>
                    <a:pt x="913" y="7867"/>
                  </a:lnTo>
                  <a:lnTo>
                    <a:pt x="1335" y="8078"/>
                  </a:lnTo>
                  <a:lnTo>
                    <a:pt x="1756" y="8219"/>
                  </a:lnTo>
                  <a:lnTo>
                    <a:pt x="2178" y="8219"/>
                  </a:lnTo>
                  <a:lnTo>
                    <a:pt x="2739" y="8148"/>
                  </a:lnTo>
                  <a:lnTo>
                    <a:pt x="3301" y="8008"/>
                  </a:lnTo>
                  <a:lnTo>
                    <a:pt x="3723" y="7657"/>
                  </a:lnTo>
                  <a:lnTo>
                    <a:pt x="4074" y="7305"/>
                  </a:lnTo>
                  <a:lnTo>
                    <a:pt x="4004" y="8078"/>
                  </a:lnTo>
                  <a:lnTo>
                    <a:pt x="5198" y="8078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06950" y="12585850"/>
              <a:ext cx="94850" cy="131750"/>
            </a:xfrm>
            <a:custGeom>
              <a:rect b="b" l="l" r="r" t="t"/>
              <a:pathLst>
                <a:path extrusionOk="0" h="5270" w="3794">
                  <a:moveTo>
                    <a:pt x="3513" y="1"/>
                  </a:moveTo>
                  <a:lnTo>
                    <a:pt x="3021" y="71"/>
                  </a:lnTo>
                  <a:lnTo>
                    <a:pt x="2600" y="282"/>
                  </a:lnTo>
                  <a:lnTo>
                    <a:pt x="2248" y="563"/>
                  </a:lnTo>
                  <a:lnTo>
                    <a:pt x="1967" y="984"/>
                  </a:lnTo>
                  <a:lnTo>
                    <a:pt x="1967" y="774"/>
                  </a:lnTo>
                  <a:lnTo>
                    <a:pt x="2038" y="563"/>
                  </a:lnTo>
                  <a:lnTo>
                    <a:pt x="2038" y="282"/>
                  </a:lnTo>
                  <a:lnTo>
                    <a:pt x="2038" y="141"/>
                  </a:lnTo>
                  <a:lnTo>
                    <a:pt x="914" y="141"/>
                  </a:lnTo>
                  <a:lnTo>
                    <a:pt x="844" y="703"/>
                  </a:lnTo>
                  <a:lnTo>
                    <a:pt x="703" y="1265"/>
                  </a:lnTo>
                  <a:lnTo>
                    <a:pt x="1" y="5269"/>
                  </a:lnTo>
                  <a:lnTo>
                    <a:pt x="1265" y="5269"/>
                  </a:lnTo>
                  <a:lnTo>
                    <a:pt x="1757" y="2530"/>
                  </a:lnTo>
                  <a:lnTo>
                    <a:pt x="1827" y="2178"/>
                  </a:lnTo>
                  <a:lnTo>
                    <a:pt x="1967" y="1898"/>
                  </a:lnTo>
                  <a:lnTo>
                    <a:pt x="2108" y="1687"/>
                  </a:lnTo>
                  <a:lnTo>
                    <a:pt x="2248" y="1476"/>
                  </a:lnTo>
                  <a:lnTo>
                    <a:pt x="2529" y="1336"/>
                  </a:lnTo>
                  <a:lnTo>
                    <a:pt x="2881" y="1195"/>
                  </a:lnTo>
                  <a:lnTo>
                    <a:pt x="3232" y="1125"/>
                  </a:lnTo>
                  <a:lnTo>
                    <a:pt x="3443" y="1125"/>
                  </a:lnTo>
                  <a:lnTo>
                    <a:pt x="3653" y="1195"/>
                  </a:lnTo>
                  <a:lnTo>
                    <a:pt x="3794" y="1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98275" y="12589375"/>
              <a:ext cx="54450" cy="128225"/>
            </a:xfrm>
            <a:custGeom>
              <a:rect b="b" l="l" r="r" t="t"/>
              <a:pathLst>
                <a:path extrusionOk="0" h="5129" w="2178">
                  <a:moveTo>
                    <a:pt x="913" y="0"/>
                  </a:moveTo>
                  <a:lnTo>
                    <a:pt x="0" y="5128"/>
                  </a:lnTo>
                  <a:lnTo>
                    <a:pt x="1265" y="512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666750" y="12512100"/>
              <a:ext cx="108900" cy="205500"/>
            </a:xfrm>
            <a:custGeom>
              <a:rect b="b" l="l" r="r" t="t"/>
              <a:pathLst>
                <a:path extrusionOk="0" h="8220" w="4356">
                  <a:moveTo>
                    <a:pt x="3724" y="1"/>
                  </a:moveTo>
                  <a:lnTo>
                    <a:pt x="3162" y="71"/>
                  </a:lnTo>
                  <a:lnTo>
                    <a:pt x="2740" y="212"/>
                  </a:lnTo>
                  <a:lnTo>
                    <a:pt x="2319" y="422"/>
                  </a:lnTo>
                  <a:lnTo>
                    <a:pt x="2038" y="703"/>
                  </a:lnTo>
                  <a:lnTo>
                    <a:pt x="1757" y="1054"/>
                  </a:lnTo>
                  <a:lnTo>
                    <a:pt x="1616" y="1476"/>
                  </a:lnTo>
                  <a:lnTo>
                    <a:pt x="1476" y="1897"/>
                  </a:lnTo>
                  <a:lnTo>
                    <a:pt x="1335" y="2319"/>
                  </a:lnTo>
                  <a:lnTo>
                    <a:pt x="1195" y="3091"/>
                  </a:lnTo>
                  <a:lnTo>
                    <a:pt x="141" y="3091"/>
                  </a:lnTo>
                  <a:lnTo>
                    <a:pt x="1" y="3864"/>
                  </a:lnTo>
                  <a:lnTo>
                    <a:pt x="1125" y="3864"/>
                  </a:lnTo>
                  <a:lnTo>
                    <a:pt x="1054" y="4075"/>
                  </a:lnTo>
                  <a:lnTo>
                    <a:pt x="352" y="8219"/>
                  </a:lnTo>
                  <a:lnTo>
                    <a:pt x="1546" y="8219"/>
                  </a:lnTo>
                  <a:lnTo>
                    <a:pt x="2319" y="4075"/>
                  </a:lnTo>
                  <a:lnTo>
                    <a:pt x="2319" y="3864"/>
                  </a:lnTo>
                  <a:lnTo>
                    <a:pt x="3162" y="3864"/>
                  </a:lnTo>
                  <a:lnTo>
                    <a:pt x="3302" y="3091"/>
                  </a:lnTo>
                  <a:lnTo>
                    <a:pt x="2459" y="3091"/>
                  </a:lnTo>
                  <a:lnTo>
                    <a:pt x="2600" y="2249"/>
                  </a:lnTo>
                  <a:lnTo>
                    <a:pt x="2670" y="1827"/>
                  </a:lnTo>
                  <a:lnTo>
                    <a:pt x="2881" y="1476"/>
                  </a:lnTo>
                  <a:lnTo>
                    <a:pt x="3021" y="1265"/>
                  </a:lnTo>
                  <a:lnTo>
                    <a:pt x="3162" y="1195"/>
                  </a:lnTo>
                  <a:lnTo>
                    <a:pt x="3372" y="1125"/>
                  </a:lnTo>
                  <a:lnTo>
                    <a:pt x="3653" y="1054"/>
                  </a:lnTo>
                  <a:lnTo>
                    <a:pt x="3864" y="1054"/>
                  </a:lnTo>
                  <a:lnTo>
                    <a:pt x="4075" y="1125"/>
                  </a:lnTo>
                  <a:lnTo>
                    <a:pt x="4356" y="71"/>
                  </a:lnTo>
                  <a:lnTo>
                    <a:pt x="4075" y="1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758075" y="12552500"/>
              <a:ext cx="75525" cy="168600"/>
            </a:xfrm>
            <a:custGeom>
              <a:rect b="b" l="l" r="r" t="t"/>
              <a:pathLst>
                <a:path extrusionOk="0" h="6744" w="3021">
                  <a:moveTo>
                    <a:pt x="1124" y="0"/>
                  </a:moveTo>
                  <a:lnTo>
                    <a:pt x="914" y="1475"/>
                  </a:lnTo>
                  <a:lnTo>
                    <a:pt x="141" y="1475"/>
                  </a:lnTo>
                  <a:lnTo>
                    <a:pt x="0" y="2248"/>
                  </a:lnTo>
                  <a:lnTo>
                    <a:pt x="773" y="2248"/>
                  </a:lnTo>
                  <a:lnTo>
                    <a:pt x="703" y="2529"/>
                  </a:lnTo>
                  <a:lnTo>
                    <a:pt x="281" y="4917"/>
                  </a:lnTo>
                  <a:lnTo>
                    <a:pt x="211" y="5198"/>
                  </a:lnTo>
                  <a:lnTo>
                    <a:pt x="211" y="5549"/>
                  </a:lnTo>
                  <a:lnTo>
                    <a:pt x="281" y="5830"/>
                  </a:lnTo>
                  <a:lnTo>
                    <a:pt x="281" y="6041"/>
                  </a:lnTo>
                  <a:lnTo>
                    <a:pt x="422" y="6252"/>
                  </a:lnTo>
                  <a:lnTo>
                    <a:pt x="562" y="6392"/>
                  </a:lnTo>
                  <a:lnTo>
                    <a:pt x="773" y="6533"/>
                  </a:lnTo>
                  <a:lnTo>
                    <a:pt x="1054" y="6673"/>
                  </a:lnTo>
                  <a:lnTo>
                    <a:pt x="1335" y="6744"/>
                  </a:lnTo>
                  <a:lnTo>
                    <a:pt x="1757" y="6744"/>
                  </a:lnTo>
                  <a:lnTo>
                    <a:pt x="2108" y="6673"/>
                  </a:lnTo>
                  <a:lnTo>
                    <a:pt x="2529" y="6603"/>
                  </a:lnTo>
                  <a:lnTo>
                    <a:pt x="2599" y="5620"/>
                  </a:lnTo>
                  <a:lnTo>
                    <a:pt x="2389" y="5690"/>
                  </a:lnTo>
                  <a:lnTo>
                    <a:pt x="1827" y="5690"/>
                  </a:lnTo>
                  <a:lnTo>
                    <a:pt x="1686" y="5620"/>
                  </a:lnTo>
                  <a:lnTo>
                    <a:pt x="1546" y="5479"/>
                  </a:lnTo>
                  <a:lnTo>
                    <a:pt x="1476" y="5198"/>
                  </a:lnTo>
                  <a:lnTo>
                    <a:pt x="1546" y="4917"/>
                  </a:lnTo>
                  <a:lnTo>
                    <a:pt x="1967" y="2529"/>
                  </a:lnTo>
                  <a:lnTo>
                    <a:pt x="2038" y="2248"/>
                  </a:lnTo>
                  <a:lnTo>
                    <a:pt x="2880" y="2248"/>
                  </a:lnTo>
                  <a:lnTo>
                    <a:pt x="3021" y="1475"/>
                  </a:lnTo>
                  <a:lnTo>
                    <a:pt x="2178" y="1475"/>
                  </a:lnTo>
                  <a:lnTo>
                    <a:pt x="2389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847625" y="12589375"/>
              <a:ext cx="112425" cy="131725"/>
            </a:xfrm>
            <a:custGeom>
              <a:rect b="b" l="l" r="r" t="t"/>
              <a:pathLst>
                <a:path extrusionOk="0" h="5269" w="4497">
                  <a:moveTo>
                    <a:pt x="2389" y="0"/>
                  </a:moveTo>
                  <a:lnTo>
                    <a:pt x="2038" y="71"/>
                  </a:lnTo>
                  <a:lnTo>
                    <a:pt x="1757" y="141"/>
                  </a:lnTo>
                  <a:lnTo>
                    <a:pt x="1476" y="352"/>
                  </a:lnTo>
                  <a:lnTo>
                    <a:pt x="1195" y="492"/>
                  </a:lnTo>
                  <a:lnTo>
                    <a:pt x="984" y="773"/>
                  </a:lnTo>
                  <a:lnTo>
                    <a:pt x="844" y="1054"/>
                  </a:lnTo>
                  <a:lnTo>
                    <a:pt x="844" y="1476"/>
                  </a:lnTo>
                  <a:lnTo>
                    <a:pt x="844" y="1757"/>
                  </a:lnTo>
                  <a:lnTo>
                    <a:pt x="914" y="1967"/>
                  </a:lnTo>
                  <a:lnTo>
                    <a:pt x="1055" y="2178"/>
                  </a:lnTo>
                  <a:lnTo>
                    <a:pt x="1195" y="2389"/>
                  </a:lnTo>
                  <a:lnTo>
                    <a:pt x="1616" y="2599"/>
                  </a:lnTo>
                  <a:lnTo>
                    <a:pt x="2108" y="2810"/>
                  </a:lnTo>
                  <a:lnTo>
                    <a:pt x="2600" y="3021"/>
                  </a:lnTo>
                  <a:lnTo>
                    <a:pt x="3021" y="3161"/>
                  </a:lnTo>
                  <a:lnTo>
                    <a:pt x="3162" y="3302"/>
                  </a:lnTo>
                  <a:lnTo>
                    <a:pt x="3232" y="3442"/>
                  </a:lnTo>
                  <a:lnTo>
                    <a:pt x="3302" y="3583"/>
                  </a:lnTo>
                  <a:lnTo>
                    <a:pt x="3302" y="3793"/>
                  </a:lnTo>
                  <a:lnTo>
                    <a:pt x="3302" y="4004"/>
                  </a:lnTo>
                  <a:lnTo>
                    <a:pt x="3232" y="4215"/>
                  </a:lnTo>
                  <a:lnTo>
                    <a:pt x="3092" y="4355"/>
                  </a:lnTo>
                  <a:lnTo>
                    <a:pt x="2951" y="4496"/>
                  </a:lnTo>
                  <a:lnTo>
                    <a:pt x="2530" y="4636"/>
                  </a:lnTo>
                  <a:lnTo>
                    <a:pt x="1616" y="4636"/>
                  </a:lnTo>
                  <a:lnTo>
                    <a:pt x="1195" y="4426"/>
                  </a:lnTo>
                  <a:lnTo>
                    <a:pt x="914" y="4215"/>
                  </a:lnTo>
                  <a:lnTo>
                    <a:pt x="633" y="3934"/>
                  </a:lnTo>
                  <a:lnTo>
                    <a:pt x="1" y="4355"/>
                  </a:lnTo>
                  <a:lnTo>
                    <a:pt x="212" y="4566"/>
                  </a:lnTo>
                  <a:lnTo>
                    <a:pt x="422" y="4707"/>
                  </a:lnTo>
                  <a:lnTo>
                    <a:pt x="914" y="5058"/>
                  </a:lnTo>
                  <a:lnTo>
                    <a:pt x="1476" y="5198"/>
                  </a:lnTo>
                  <a:lnTo>
                    <a:pt x="2108" y="5269"/>
                  </a:lnTo>
                  <a:lnTo>
                    <a:pt x="2740" y="5198"/>
                  </a:lnTo>
                  <a:lnTo>
                    <a:pt x="3092" y="5058"/>
                  </a:lnTo>
                  <a:lnTo>
                    <a:pt x="3373" y="4917"/>
                  </a:lnTo>
                  <a:lnTo>
                    <a:pt x="3654" y="4707"/>
                  </a:lnTo>
                  <a:lnTo>
                    <a:pt x="3864" y="4426"/>
                  </a:lnTo>
                  <a:lnTo>
                    <a:pt x="4005" y="4074"/>
                  </a:lnTo>
                  <a:lnTo>
                    <a:pt x="4075" y="3723"/>
                  </a:lnTo>
                  <a:lnTo>
                    <a:pt x="4005" y="3442"/>
                  </a:lnTo>
                  <a:lnTo>
                    <a:pt x="3935" y="3161"/>
                  </a:lnTo>
                  <a:lnTo>
                    <a:pt x="3794" y="2951"/>
                  </a:lnTo>
                  <a:lnTo>
                    <a:pt x="3654" y="2810"/>
                  </a:lnTo>
                  <a:lnTo>
                    <a:pt x="3162" y="2459"/>
                  </a:lnTo>
                  <a:lnTo>
                    <a:pt x="2530" y="2248"/>
                  </a:lnTo>
                  <a:lnTo>
                    <a:pt x="2108" y="2108"/>
                  </a:lnTo>
                  <a:lnTo>
                    <a:pt x="1757" y="1967"/>
                  </a:lnTo>
                  <a:lnTo>
                    <a:pt x="1616" y="1757"/>
                  </a:lnTo>
                  <a:lnTo>
                    <a:pt x="1546" y="1405"/>
                  </a:lnTo>
                  <a:lnTo>
                    <a:pt x="1546" y="1195"/>
                  </a:lnTo>
                  <a:lnTo>
                    <a:pt x="1616" y="984"/>
                  </a:lnTo>
                  <a:lnTo>
                    <a:pt x="1757" y="843"/>
                  </a:lnTo>
                  <a:lnTo>
                    <a:pt x="1897" y="773"/>
                  </a:lnTo>
                  <a:lnTo>
                    <a:pt x="2319" y="633"/>
                  </a:lnTo>
                  <a:lnTo>
                    <a:pt x="2740" y="562"/>
                  </a:lnTo>
                  <a:lnTo>
                    <a:pt x="3092" y="633"/>
                  </a:lnTo>
                  <a:lnTo>
                    <a:pt x="3443" y="773"/>
                  </a:lnTo>
                  <a:lnTo>
                    <a:pt x="3724" y="984"/>
                  </a:lnTo>
                  <a:lnTo>
                    <a:pt x="3864" y="1195"/>
                  </a:lnTo>
                  <a:lnTo>
                    <a:pt x="4496" y="773"/>
                  </a:lnTo>
                  <a:lnTo>
                    <a:pt x="4215" y="422"/>
                  </a:lnTo>
                  <a:lnTo>
                    <a:pt x="3794" y="211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974075" y="12589375"/>
              <a:ext cx="119425" cy="131725"/>
            </a:xfrm>
            <a:custGeom>
              <a:rect b="b" l="l" r="r" t="t"/>
              <a:pathLst>
                <a:path extrusionOk="0" h="5269" w="4777">
                  <a:moveTo>
                    <a:pt x="2318" y="0"/>
                  </a:moveTo>
                  <a:lnTo>
                    <a:pt x="1756" y="211"/>
                  </a:lnTo>
                  <a:lnTo>
                    <a:pt x="1265" y="492"/>
                  </a:lnTo>
                  <a:lnTo>
                    <a:pt x="773" y="914"/>
                  </a:lnTo>
                  <a:lnTo>
                    <a:pt x="422" y="1335"/>
                  </a:lnTo>
                  <a:lnTo>
                    <a:pt x="211" y="1897"/>
                  </a:lnTo>
                  <a:lnTo>
                    <a:pt x="0" y="2459"/>
                  </a:lnTo>
                  <a:lnTo>
                    <a:pt x="0" y="3091"/>
                  </a:lnTo>
                  <a:lnTo>
                    <a:pt x="0" y="3583"/>
                  </a:lnTo>
                  <a:lnTo>
                    <a:pt x="141" y="4004"/>
                  </a:lnTo>
                  <a:lnTo>
                    <a:pt x="352" y="4355"/>
                  </a:lnTo>
                  <a:lnTo>
                    <a:pt x="633" y="4707"/>
                  </a:lnTo>
                  <a:lnTo>
                    <a:pt x="984" y="4917"/>
                  </a:lnTo>
                  <a:lnTo>
                    <a:pt x="1335" y="5128"/>
                  </a:lnTo>
                  <a:lnTo>
                    <a:pt x="1827" y="5198"/>
                  </a:lnTo>
                  <a:lnTo>
                    <a:pt x="2318" y="5269"/>
                  </a:lnTo>
                  <a:lnTo>
                    <a:pt x="2951" y="5198"/>
                  </a:lnTo>
                  <a:lnTo>
                    <a:pt x="3442" y="5058"/>
                  </a:lnTo>
                  <a:lnTo>
                    <a:pt x="3934" y="4777"/>
                  </a:lnTo>
                  <a:lnTo>
                    <a:pt x="4355" y="4426"/>
                  </a:lnTo>
                  <a:lnTo>
                    <a:pt x="3864" y="4004"/>
                  </a:lnTo>
                  <a:lnTo>
                    <a:pt x="3583" y="4285"/>
                  </a:lnTo>
                  <a:lnTo>
                    <a:pt x="3232" y="4496"/>
                  </a:lnTo>
                  <a:lnTo>
                    <a:pt x="2810" y="4636"/>
                  </a:lnTo>
                  <a:lnTo>
                    <a:pt x="2037" y="4636"/>
                  </a:lnTo>
                  <a:lnTo>
                    <a:pt x="1686" y="4566"/>
                  </a:lnTo>
                  <a:lnTo>
                    <a:pt x="1405" y="4426"/>
                  </a:lnTo>
                  <a:lnTo>
                    <a:pt x="1195" y="4215"/>
                  </a:lnTo>
                  <a:lnTo>
                    <a:pt x="984" y="3934"/>
                  </a:lnTo>
                  <a:lnTo>
                    <a:pt x="843" y="3723"/>
                  </a:lnTo>
                  <a:lnTo>
                    <a:pt x="773" y="3372"/>
                  </a:lnTo>
                  <a:lnTo>
                    <a:pt x="773" y="3021"/>
                  </a:lnTo>
                  <a:lnTo>
                    <a:pt x="773" y="2529"/>
                  </a:lnTo>
                  <a:lnTo>
                    <a:pt x="914" y="2108"/>
                  </a:lnTo>
                  <a:lnTo>
                    <a:pt x="1124" y="1686"/>
                  </a:lnTo>
                  <a:lnTo>
                    <a:pt x="1405" y="1335"/>
                  </a:lnTo>
                  <a:lnTo>
                    <a:pt x="1686" y="984"/>
                  </a:lnTo>
                  <a:lnTo>
                    <a:pt x="2108" y="773"/>
                  </a:lnTo>
                  <a:lnTo>
                    <a:pt x="2529" y="633"/>
                  </a:lnTo>
                  <a:lnTo>
                    <a:pt x="2951" y="562"/>
                  </a:lnTo>
                  <a:lnTo>
                    <a:pt x="3372" y="633"/>
                  </a:lnTo>
                  <a:lnTo>
                    <a:pt x="3723" y="773"/>
                  </a:lnTo>
                  <a:lnTo>
                    <a:pt x="4004" y="984"/>
                  </a:lnTo>
                  <a:lnTo>
                    <a:pt x="4145" y="1265"/>
                  </a:lnTo>
                  <a:lnTo>
                    <a:pt x="4777" y="843"/>
                  </a:lnTo>
                  <a:lnTo>
                    <a:pt x="4636" y="633"/>
                  </a:lnTo>
                  <a:lnTo>
                    <a:pt x="4496" y="422"/>
                  </a:lnTo>
                  <a:lnTo>
                    <a:pt x="4075" y="141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1100500" y="12589375"/>
              <a:ext cx="115925" cy="131725"/>
            </a:xfrm>
            <a:custGeom>
              <a:rect b="b" l="l" r="r" t="t"/>
              <a:pathLst>
                <a:path extrusionOk="0" h="5269" w="4637">
                  <a:moveTo>
                    <a:pt x="3794" y="2599"/>
                  </a:moveTo>
                  <a:lnTo>
                    <a:pt x="3724" y="3021"/>
                  </a:lnTo>
                  <a:lnTo>
                    <a:pt x="3654" y="3372"/>
                  </a:lnTo>
                  <a:lnTo>
                    <a:pt x="3513" y="3653"/>
                  </a:lnTo>
                  <a:lnTo>
                    <a:pt x="3302" y="3934"/>
                  </a:lnTo>
                  <a:lnTo>
                    <a:pt x="3092" y="4145"/>
                  </a:lnTo>
                  <a:lnTo>
                    <a:pt x="2811" y="4355"/>
                  </a:lnTo>
                  <a:lnTo>
                    <a:pt x="2530" y="4496"/>
                  </a:lnTo>
                  <a:lnTo>
                    <a:pt x="2178" y="4636"/>
                  </a:lnTo>
                  <a:lnTo>
                    <a:pt x="1406" y="4636"/>
                  </a:lnTo>
                  <a:lnTo>
                    <a:pt x="1055" y="4496"/>
                  </a:lnTo>
                  <a:lnTo>
                    <a:pt x="914" y="4355"/>
                  </a:lnTo>
                  <a:lnTo>
                    <a:pt x="844" y="4215"/>
                  </a:lnTo>
                  <a:lnTo>
                    <a:pt x="774" y="4074"/>
                  </a:lnTo>
                  <a:lnTo>
                    <a:pt x="774" y="3864"/>
                  </a:lnTo>
                  <a:lnTo>
                    <a:pt x="844" y="3513"/>
                  </a:lnTo>
                  <a:lnTo>
                    <a:pt x="1055" y="3232"/>
                  </a:lnTo>
                  <a:lnTo>
                    <a:pt x="1336" y="3021"/>
                  </a:lnTo>
                  <a:lnTo>
                    <a:pt x="1687" y="2810"/>
                  </a:lnTo>
                  <a:lnTo>
                    <a:pt x="2108" y="2740"/>
                  </a:lnTo>
                  <a:lnTo>
                    <a:pt x="2600" y="2670"/>
                  </a:lnTo>
                  <a:lnTo>
                    <a:pt x="3583" y="2599"/>
                  </a:lnTo>
                  <a:close/>
                  <a:moveTo>
                    <a:pt x="2319" y="0"/>
                  </a:moveTo>
                  <a:lnTo>
                    <a:pt x="1757" y="141"/>
                  </a:lnTo>
                  <a:lnTo>
                    <a:pt x="1265" y="422"/>
                  </a:lnTo>
                  <a:lnTo>
                    <a:pt x="844" y="703"/>
                  </a:lnTo>
                  <a:lnTo>
                    <a:pt x="1195" y="1195"/>
                  </a:lnTo>
                  <a:lnTo>
                    <a:pt x="1476" y="914"/>
                  </a:lnTo>
                  <a:lnTo>
                    <a:pt x="1897" y="773"/>
                  </a:lnTo>
                  <a:lnTo>
                    <a:pt x="2319" y="633"/>
                  </a:lnTo>
                  <a:lnTo>
                    <a:pt x="2740" y="562"/>
                  </a:lnTo>
                  <a:lnTo>
                    <a:pt x="3232" y="633"/>
                  </a:lnTo>
                  <a:lnTo>
                    <a:pt x="3654" y="773"/>
                  </a:lnTo>
                  <a:lnTo>
                    <a:pt x="3794" y="914"/>
                  </a:lnTo>
                  <a:lnTo>
                    <a:pt x="3864" y="1124"/>
                  </a:lnTo>
                  <a:lnTo>
                    <a:pt x="3935" y="1335"/>
                  </a:lnTo>
                  <a:lnTo>
                    <a:pt x="3935" y="1546"/>
                  </a:lnTo>
                  <a:lnTo>
                    <a:pt x="3935" y="1757"/>
                  </a:lnTo>
                  <a:lnTo>
                    <a:pt x="3864" y="2037"/>
                  </a:lnTo>
                  <a:lnTo>
                    <a:pt x="2530" y="2108"/>
                  </a:lnTo>
                  <a:lnTo>
                    <a:pt x="1827" y="2248"/>
                  </a:lnTo>
                  <a:lnTo>
                    <a:pt x="1265" y="2389"/>
                  </a:lnTo>
                  <a:lnTo>
                    <a:pt x="774" y="2599"/>
                  </a:lnTo>
                  <a:lnTo>
                    <a:pt x="352" y="2951"/>
                  </a:lnTo>
                  <a:lnTo>
                    <a:pt x="212" y="3161"/>
                  </a:lnTo>
                  <a:lnTo>
                    <a:pt x="71" y="3372"/>
                  </a:lnTo>
                  <a:lnTo>
                    <a:pt x="1" y="3653"/>
                  </a:lnTo>
                  <a:lnTo>
                    <a:pt x="1" y="3934"/>
                  </a:lnTo>
                  <a:lnTo>
                    <a:pt x="71" y="4285"/>
                  </a:lnTo>
                  <a:lnTo>
                    <a:pt x="141" y="4566"/>
                  </a:lnTo>
                  <a:lnTo>
                    <a:pt x="352" y="4777"/>
                  </a:lnTo>
                  <a:lnTo>
                    <a:pt x="493" y="4988"/>
                  </a:lnTo>
                  <a:lnTo>
                    <a:pt x="774" y="5058"/>
                  </a:lnTo>
                  <a:lnTo>
                    <a:pt x="984" y="5198"/>
                  </a:lnTo>
                  <a:lnTo>
                    <a:pt x="1546" y="5269"/>
                  </a:lnTo>
                  <a:lnTo>
                    <a:pt x="2108" y="5198"/>
                  </a:lnTo>
                  <a:lnTo>
                    <a:pt x="2600" y="5058"/>
                  </a:lnTo>
                  <a:lnTo>
                    <a:pt x="3092" y="4777"/>
                  </a:lnTo>
                  <a:lnTo>
                    <a:pt x="3513" y="4355"/>
                  </a:lnTo>
                  <a:lnTo>
                    <a:pt x="3513" y="4355"/>
                  </a:lnTo>
                  <a:lnTo>
                    <a:pt x="3443" y="4777"/>
                  </a:lnTo>
                  <a:lnTo>
                    <a:pt x="3443" y="5128"/>
                  </a:lnTo>
                  <a:lnTo>
                    <a:pt x="4075" y="5128"/>
                  </a:lnTo>
                  <a:lnTo>
                    <a:pt x="4145" y="4636"/>
                  </a:lnTo>
                  <a:lnTo>
                    <a:pt x="4216" y="4004"/>
                  </a:lnTo>
                  <a:lnTo>
                    <a:pt x="4567" y="1967"/>
                  </a:lnTo>
                  <a:lnTo>
                    <a:pt x="4637" y="1686"/>
                  </a:lnTo>
                  <a:lnTo>
                    <a:pt x="4637" y="1405"/>
                  </a:lnTo>
                  <a:lnTo>
                    <a:pt x="4567" y="1054"/>
                  </a:lnTo>
                  <a:lnTo>
                    <a:pt x="4496" y="773"/>
                  </a:lnTo>
                  <a:lnTo>
                    <a:pt x="4286" y="492"/>
                  </a:lnTo>
                  <a:lnTo>
                    <a:pt x="4075" y="281"/>
                  </a:lnTo>
                  <a:lnTo>
                    <a:pt x="3794" y="141"/>
                  </a:lnTo>
                  <a:lnTo>
                    <a:pt x="3513" y="71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1225200" y="12589375"/>
              <a:ext cx="151050" cy="193175"/>
            </a:xfrm>
            <a:custGeom>
              <a:rect b="b" l="l" r="r" t="t"/>
              <a:pathLst>
                <a:path extrusionOk="0" h="7727" w="6042">
                  <a:moveTo>
                    <a:pt x="3723" y="562"/>
                  </a:moveTo>
                  <a:lnTo>
                    <a:pt x="4074" y="633"/>
                  </a:lnTo>
                  <a:lnTo>
                    <a:pt x="4426" y="703"/>
                  </a:lnTo>
                  <a:lnTo>
                    <a:pt x="4636" y="843"/>
                  </a:lnTo>
                  <a:lnTo>
                    <a:pt x="4917" y="1054"/>
                  </a:lnTo>
                  <a:lnTo>
                    <a:pt x="5058" y="1265"/>
                  </a:lnTo>
                  <a:lnTo>
                    <a:pt x="5198" y="1546"/>
                  </a:lnTo>
                  <a:lnTo>
                    <a:pt x="5268" y="1897"/>
                  </a:lnTo>
                  <a:lnTo>
                    <a:pt x="5268" y="2178"/>
                  </a:lnTo>
                  <a:lnTo>
                    <a:pt x="5268" y="2670"/>
                  </a:lnTo>
                  <a:lnTo>
                    <a:pt x="5128" y="3161"/>
                  </a:lnTo>
                  <a:lnTo>
                    <a:pt x="4987" y="3583"/>
                  </a:lnTo>
                  <a:lnTo>
                    <a:pt x="4707" y="3934"/>
                  </a:lnTo>
                  <a:lnTo>
                    <a:pt x="4355" y="4215"/>
                  </a:lnTo>
                  <a:lnTo>
                    <a:pt x="4004" y="4496"/>
                  </a:lnTo>
                  <a:lnTo>
                    <a:pt x="3583" y="4636"/>
                  </a:lnTo>
                  <a:lnTo>
                    <a:pt x="2740" y="4636"/>
                  </a:lnTo>
                  <a:lnTo>
                    <a:pt x="2459" y="4566"/>
                  </a:lnTo>
                  <a:lnTo>
                    <a:pt x="2178" y="4426"/>
                  </a:lnTo>
                  <a:lnTo>
                    <a:pt x="1897" y="4215"/>
                  </a:lnTo>
                  <a:lnTo>
                    <a:pt x="1756" y="3934"/>
                  </a:lnTo>
                  <a:lnTo>
                    <a:pt x="1616" y="3723"/>
                  </a:lnTo>
                  <a:lnTo>
                    <a:pt x="1475" y="3372"/>
                  </a:lnTo>
                  <a:lnTo>
                    <a:pt x="1475" y="3021"/>
                  </a:lnTo>
                  <a:lnTo>
                    <a:pt x="1546" y="2529"/>
                  </a:lnTo>
                  <a:lnTo>
                    <a:pt x="1616" y="2108"/>
                  </a:lnTo>
                  <a:lnTo>
                    <a:pt x="1827" y="1686"/>
                  </a:lnTo>
                  <a:lnTo>
                    <a:pt x="2107" y="1335"/>
                  </a:lnTo>
                  <a:lnTo>
                    <a:pt x="2459" y="984"/>
                  </a:lnTo>
                  <a:lnTo>
                    <a:pt x="2810" y="773"/>
                  </a:lnTo>
                  <a:lnTo>
                    <a:pt x="3231" y="633"/>
                  </a:lnTo>
                  <a:lnTo>
                    <a:pt x="3723" y="562"/>
                  </a:lnTo>
                  <a:close/>
                  <a:moveTo>
                    <a:pt x="3793" y="0"/>
                  </a:moveTo>
                  <a:lnTo>
                    <a:pt x="3231" y="71"/>
                  </a:lnTo>
                  <a:lnTo>
                    <a:pt x="2669" y="211"/>
                  </a:lnTo>
                  <a:lnTo>
                    <a:pt x="2248" y="562"/>
                  </a:lnTo>
                  <a:lnTo>
                    <a:pt x="1897" y="914"/>
                  </a:lnTo>
                  <a:lnTo>
                    <a:pt x="2037" y="71"/>
                  </a:lnTo>
                  <a:lnTo>
                    <a:pt x="1335" y="71"/>
                  </a:lnTo>
                  <a:lnTo>
                    <a:pt x="0" y="7727"/>
                  </a:lnTo>
                  <a:lnTo>
                    <a:pt x="703" y="7727"/>
                  </a:lnTo>
                  <a:lnTo>
                    <a:pt x="1335" y="4285"/>
                  </a:lnTo>
                  <a:lnTo>
                    <a:pt x="1616" y="4707"/>
                  </a:lnTo>
                  <a:lnTo>
                    <a:pt x="2037" y="5058"/>
                  </a:lnTo>
                  <a:lnTo>
                    <a:pt x="2529" y="5198"/>
                  </a:lnTo>
                  <a:lnTo>
                    <a:pt x="3091" y="5269"/>
                  </a:lnTo>
                  <a:lnTo>
                    <a:pt x="3723" y="5198"/>
                  </a:lnTo>
                  <a:lnTo>
                    <a:pt x="4285" y="5058"/>
                  </a:lnTo>
                  <a:lnTo>
                    <a:pt x="4777" y="4707"/>
                  </a:lnTo>
                  <a:lnTo>
                    <a:pt x="5198" y="4355"/>
                  </a:lnTo>
                  <a:lnTo>
                    <a:pt x="5549" y="3864"/>
                  </a:lnTo>
                  <a:lnTo>
                    <a:pt x="5830" y="3372"/>
                  </a:lnTo>
                  <a:lnTo>
                    <a:pt x="5971" y="2740"/>
                  </a:lnTo>
                  <a:lnTo>
                    <a:pt x="6041" y="2108"/>
                  </a:lnTo>
                  <a:lnTo>
                    <a:pt x="6041" y="1686"/>
                  </a:lnTo>
                  <a:lnTo>
                    <a:pt x="5901" y="1265"/>
                  </a:lnTo>
                  <a:lnTo>
                    <a:pt x="5690" y="914"/>
                  </a:lnTo>
                  <a:lnTo>
                    <a:pt x="5409" y="562"/>
                  </a:lnTo>
                  <a:lnTo>
                    <a:pt x="5128" y="281"/>
                  </a:lnTo>
                  <a:lnTo>
                    <a:pt x="4707" y="141"/>
                  </a:lnTo>
                  <a:lnTo>
                    <a:pt x="4285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1400800" y="12589375"/>
              <a:ext cx="124700" cy="131725"/>
            </a:xfrm>
            <a:custGeom>
              <a:rect b="b" l="l" r="r" t="t"/>
              <a:pathLst>
                <a:path extrusionOk="0" h="5269" w="4988">
                  <a:moveTo>
                    <a:pt x="3232" y="562"/>
                  </a:moveTo>
                  <a:lnTo>
                    <a:pt x="3513" y="633"/>
                  </a:lnTo>
                  <a:lnTo>
                    <a:pt x="3723" y="773"/>
                  </a:lnTo>
                  <a:lnTo>
                    <a:pt x="3934" y="914"/>
                  </a:lnTo>
                  <a:lnTo>
                    <a:pt x="4075" y="1124"/>
                  </a:lnTo>
                  <a:lnTo>
                    <a:pt x="4215" y="1335"/>
                  </a:lnTo>
                  <a:lnTo>
                    <a:pt x="4285" y="1616"/>
                  </a:lnTo>
                  <a:lnTo>
                    <a:pt x="4285" y="1897"/>
                  </a:lnTo>
                  <a:lnTo>
                    <a:pt x="4285" y="2108"/>
                  </a:lnTo>
                  <a:lnTo>
                    <a:pt x="4285" y="2248"/>
                  </a:lnTo>
                  <a:lnTo>
                    <a:pt x="843" y="2248"/>
                  </a:lnTo>
                  <a:lnTo>
                    <a:pt x="984" y="1967"/>
                  </a:lnTo>
                  <a:lnTo>
                    <a:pt x="1124" y="1616"/>
                  </a:lnTo>
                  <a:lnTo>
                    <a:pt x="1335" y="1335"/>
                  </a:lnTo>
                  <a:lnTo>
                    <a:pt x="1546" y="1054"/>
                  </a:lnTo>
                  <a:lnTo>
                    <a:pt x="1827" y="843"/>
                  </a:lnTo>
                  <a:lnTo>
                    <a:pt x="2178" y="703"/>
                  </a:lnTo>
                  <a:lnTo>
                    <a:pt x="2529" y="633"/>
                  </a:lnTo>
                  <a:lnTo>
                    <a:pt x="2881" y="562"/>
                  </a:lnTo>
                  <a:close/>
                  <a:moveTo>
                    <a:pt x="2319" y="0"/>
                  </a:moveTo>
                  <a:lnTo>
                    <a:pt x="1757" y="211"/>
                  </a:lnTo>
                  <a:lnTo>
                    <a:pt x="1265" y="492"/>
                  </a:lnTo>
                  <a:lnTo>
                    <a:pt x="843" y="914"/>
                  </a:lnTo>
                  <a:lnTo>
                    <a:pt x="492" y="1335"/>
                  </a:lnTo>
                  <a:lnTo>
                    <a:pt x="211" y="1897"/>
                  </a:lnTo>
                  <a:lnTo>
                    <a:pt x="71" y="2459"/>
                  </a:lnTo>
                  <a:lnTo>
                    <a:pt x="1" y="3021"/>
                  </a:lnTo>
                  <a:lnTo>
                    <a:pt x="71" y="3583"/>
                  </a:lnTo>
                  <a:lnTo>
                    <a:pt x="141" y="4004"/>
                  </a:lnTo>
                  <a:lnTo>
                    <a:pt x="352" y="4355"/>
                  </a:lnTo>
                  <a:lnTo>
                    <a:pt x="633" y="4707"/>
                  </a:lnTo>
                  <a:lnTo>
                    <a:pt x="984" y="4917"/>
                  </a:lnTo>
                  <a:lnTo>
                    <a:pt x="1405" y="5128"/>
                  </a:lnTo>
                  <a:lnTo>
                    <a:pt x="1827" y="5198"/>
                  </a:lnTo>
                  <a:lnTo>
                    <a:pt x="2319" y="5269"/>
                  </a:lnTo>
                  <a:lnTo>
                    <a:pt x="2951" y="5198"/>
                  </a:lnTo>
                  <a:lnTo>
                    <a:pt x="3513" y="4988"/>
                  </a:lnTo>
                  <a:lnTo>
                    <a:pt x="4075" y="4707"/>
                  </a:lnTo>
                  <a:lnTo>
                    <a:pt x="4566" y="4215"/>
                  </a:lnTo>
                  <a:lnTo>
                    <a:pt x="4075" y="3793"/>
                  </a:lnTo>
                  <a:lnTo>
                    <a:pt x="3794" y="4145"/>
                  </a:lnTo>
                  <a:lnTo>
                    <a:pt x="3372" y="4426"/>
                  </a:lnTo>
                  <a:lnTo>
                    <a:pt x="2951" y="4566"/>
                  </a:lnTo>
                  <a:lnTo>
                    <a:pt x="2389" y="4636"/>
                  </a:lnTo>
                  <a:lnTo>
                    <a:pt x="2038" y="4636"/>
                  </a:lnTo>
                  <a:lnTo>
                    <a:pt x="1686" y="4566"/>
                  </a:lnTo>
                  <a:lnTo>
                    <a:pt x="1476" y="4426"/>
                  </a:lnTo>
                  <a:lnTo>
                    <a:pt x="1195" y="4215"/>
                  </a:lnTo>
                  <a:lnTo>
                    <a:pt x="984" y="4004"/>
                  </a:lnTo>
                  <a:lnTo>
                    <a:pt x="843" y="3723"/>
                  </a:lnTo>
                  <a:lnTo>
                    <a:pt x="773" y="3372"/>
                  </a:lnTo>
                  <a:lnTo>
                    <a:pt x="703" y="3021"/>
                  </a:lnTo>
                  <a:lnTo>
                    <a:pt x="773" y="2951"/>
                  </a:lnTo>
                  <a:lnTo>
                    <a:pt x="773" y="2810"/>
                  </a:lnTo>
                  <a:lnTo>
                    <a:pt x="4918" y="2810"/>
                  </a:lnTo>
                  <a:lnTo>
                    <a:pt x="4988" y="2318"/>
                  </a:lnTo>
                  <a:lnTo>
                    <a:pt x="4988" y="1967"/>
                  </a:lnTo>
                  <a:lnTo>
                    <a:pt x="4988" y="1546"/>
                  </a:lnTo>
                  <a:lnTo>
                    <a:pt x="4918" y="1124"/>
                  </a:lnTo>
                  <a:lnTo>
                    <a:pt x="4707" y="843"/>
                  </a:lnTo>
                  <a:lnTo>
                    <a:pt x="4496" y="492"/>
                  </a:lnTo>
                  <a:lnTo>
                    <a:pt x="4215" y="281"/>
                  </a:lnTo>
                  <a:lnTo>
                    <a:pt x="3794" y="71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698375" y="12443625"/>
              <a:ext cx="628700" cy="149275"/>
            </a:xfrm>
            <a:custGeom>
              <a:rect b="b" l="l" r="r" t="t"/>
              <a:pathLst>
                <a:path extrusionOk="0" h="5971" w="25148">
                  <a:moveTo>
                    <a:pt x="6533" y="0"/>
                  </a:moveTo>
                  <a:lnTo>
                    <a:pt x="5830" y="71"/>
                  </a:lnTo>
                  <a:lnTo>
                    <a:pt x="5339" y="141"/>
                  </a:lnTo>
                  <a:lnTo>
                    <a:pt x="5198" y="211"/>
                  </a:lnTo>
                  <a:lnTo>
                    <a:pt x="5128" y="422"/>
                  </a:lnTo>
                  <a:lnTo>
                    <a:pt x="5198" y="492"/>
                  </a:lnTo>
                  <a:lnTo>
                    <a:pt x="5339" y="562"/>
                  </a:lnTo>
                  <a:lnTo>
                    <a:pt x="5901" y="492"/>
                  </a:lnTo>
                  <a:lnTo>
                    <a:pt x="6533" y="422"/>
                  </a:lnTo>
                  <a:lnTo>
                    <a:pt x="6673" y="352"/>
                  </a:lnTo>
                  <a:lnTo>
                    <a:pt x="6744" y="211"/>
                  </a:lnTo>
                  <a:lnTo>
                    <a:pt x="6673" y="71"/>
                  </a:lnTo>
                  <a:lnTo>
                    <a:pt x="6533" y="0"/>
                  </a:lnTo>
                  <a:close/>
                  <a:moveTo>
                    <a:pt x="18755" y="211"/>
                  </a:moveTo>
                  <a:lnTo>
                    <a:pt x="18615" y="281"/>
                  </a:lnTo>
                  <a:lnTo>
                    <a:pt x="18544" y="422"/>
                  </a:lnTo>
                  <a:lnTo>
                    <a:pt x="18615" y="562"/>
                  </a:lnTo>
                  <a:lnTo>
                    <a:pt x="18755" y="633"/>
                  </a:lnTo>
                  <a:lnTo>
                    <a:pt x="19949" y="633"/>
                  </a:lnTo>
                  <a:lnTo>
                    <a:pt x="20090" y="562"/>
                  </a:lnTo>
                  <a:lnTo>
                    <a:pt x="20160" y="422"/>
                  </a:lnTo>
                  <a:lnTo>
                    <a:pt x="20090" y="281"/>
                  </a:lnTo>
                  <a:lnTo>
                    <a:pt x="19949" y="211"/>
                  </a:lnTo>
                  <a:close/>
                  <a:moveTo>
                    <a:pt x="8008" y="141"/>
                  </a:moveTo>
                  <a:lnTo>
                    <a:pt x="7938" y="281"/>
                  </a:lnTo>
                  <a:lnTo>
                    <a:pt x="7938" y="422"/>
                  </a:lnTo>
                  <a:lnTo>
                    <a:pt x="8078" y="492"/>
                  </a:lnTo>
                  <a:lnTo>
                    <a:pt x="9272" y="773"/>
                  </a:lnTo>
                  <a:lnTo>
                    <a:pt x="9413" y="703"/>
                  </a:lnTo>
                  <a:lnTo>
                    <a:pt x="9483" y="633"/>
                  </a:lnTo>
                  <a:lnTo>
                    <a:pt x="9483" y="492"/>
                  </a:lnTo>
                  <a:lnTo>
                    <a:pt x="9343" y="352"/>
                  </a:lnTo>
                  <a:lnTo>
                    <a:pt x="8148" y="141"/>
                  </a:lnTo>
                  <a:close/>
                  <a:moveTo>
                    <a:pt x="17140" y="422"/>
                  </a:moveTo>
                  <a:lnTo>
                    <a:pt x="15945" y="703"/>
                  </a:lnTo>
                  <a:lnTo>
                    <a:pt x="15875" y="773"/>
                  </a:lnTo>
                  <a:lnTo>
                    <a:pt x="15805" y="984"/>
                  </a:lnTo>
                  <a:lnTo>
                    <a:pt x="15875" y="1054"/>
                  </a:lnTo>
                  <a:lnTo>
                    <a:pt x="16016" y="1124"/>
                  </a:lnTo>
                  <a:lnTo>
                    <a:pt x="16086" y="1054"/>
                  </a:lnTo>
                  <a:lnTo>
                    <a:pt x="17210" y="843"/>
                  </a:lnTo>
                  <a:lnTo>
                    <a:pt x="17350" y="703"/>
                  </a:lnTo>
                  <a:lnTo>
                    <a:pt x="17350" y="562"/>
                  </a:lnTo>
                  <a:lnTo>
                    <a:pt x="17280" y="422"/>
                  </a:lnTo>
                  <a:close/>
                  <a:moveTo>
                    <a:pt x="21424" y="492"/>
                  </a:moveTo>
                  <a:lnTo>
                    <a:pt x="21354" y="633"/>
                  </a:lnTo>
                  <a:lnTo>
                    <a:pt x="21354" y="773"/>
                  </a:lnTo>
                  <a:lnTo>
                    <a:pt x="21495" y="843"/>
                  </a:lnTo>
                  <a:lnTo>
                    <a:pt x="21705" y="914"/>
                  </a:lnTo>
                  <a:lnTo>
                    <a:pt x="21776" y="984"/>
                  </a:lnTo>
                  <a:lnTo>
                    <a:pt x="22619" y="1195"/>
                  </a:lnTo>
                  <a:lnTo>
                    <a:pt x="22829" y="1195"/>
                  </a:lnTo>
                  <a:lnTo>
                    <a:pt x="22900" y="1054"/>
                  </a:lnTo>
                  <a:lnTo>
                    <a:pt x="22900" y="914"/>
                  </a:lnTo>
                  <a:lnTo>
                    <a:pt x="22759" y="843"/>
                  </a:lnTo>
                  <a:lnTo>
                    <a:pt x="21916" y="562"/>
                  </a:lnTo>
                  <a:lnTo>
                    <a:pt x="21776" y="562"/>
                  </a:lnTo>
                  <a:lnTo>
                    <a:pt x="21565" y="492"/>
                  </a:lnTo>
                  <a:close/>
                  <a:moveTo>
                    <a:pt x="3723" y="562"/>
                  </a:moveTo>
                  <a:lnTo>
                    <a:pt x="2599" y="914"/>
                  </a:lnTo>
                  <a:lnTo>
                    <a:pt x="2459" y="1054"/>
                  </a:lnTo>
                  <a:lnTo>
                    <a:pt x="2459" y="1195"/>
                  </a:lnTo>
                  <a:lnTo>
                    <a:pt x="2529" y="1265"/>
                  </a:lnTo>
                  <a:lnTo>
                    <a:pt x="2669" y="1335"/>
                  </a:lnTo>
                  <a:lnTo>
                    <a:pt x="2740" y="1265"/>
                  </a:lnTo>
                  <a:lnTo>
                    <a:pt x="3864" y="914"/>
                  </a:lnTo>
                  <a:lnTo>
                    <a:pt x="3934" y="843"/>
                  </a:lnTo>
                  <a:lnTo>
                    <a:pt x="4004" y="633"/>
                  </a:lnTo>
                  <a:lnTo>
                    <a:pt x="3864" y="562"/>
                  </a:lnTo>
                  <a:close/>
                  <a:moveTo>
                    <a:pt x="10747" y="843"/>
                  </a:moveTo>
                  <a:lnTo>
                    <a:pt x="10607" y="984"/>
                  </a:lnTo>
                  <a:lnTo>
                    <a:pt x="10607" y="1124"/>
                  </a:lnTo>
                  <a:lnTo>
                    <a:pt x="10747" y="1265"/>
                  </a:lnTo>
                  <a:lnTo>
                    <a:pt x="11871" y="1686"/>
                  </a:lnTo>
                  <a:lnTo>
                    <a:pt x="11942" y="1686"/>
                  </a:lnTo>
                  <a:lnTo>
                    <a:pt x="12082" y="1616"/>
                  </a:lnTo>
                  <a:lnTo>
                    <a:pt x="12152" y="1546"/>
                  </a:lnTo>
                  <a:lnTo>
                    <a:pt x="12152" y="1405"/>
                  </a:lnTo>
                  <a:lnTo>
                    <a:pt x="12012" y="1265"/>
                  </a:lnTo>
                  <a:lnTo>
                    <a:pt x="10888" y="843"/>
                  </a:lnTo>
                  <a:close/>
                  <a:moveTo>
                    <a:pt x="1124" y="1616"/>
                  </a:moveTo>
                  <a:lnTo>
                    <a:pt x="70" y="2248"/>
                  </a:lnTo>
                  <a:lnTo>
                    <a:pt x="0" y="2389"/>
                  </a:lnTo>
                  <a:lnTo>
                    <a:pt x="0" y="2529"/>
                  </a:lnTo>
                  <a:lnTo>
                    <a:pt x="70" y="2599"/>
                  </a:lnTo>
                  <a:lnTo>
                    <a:pt x="281" y="2599"/>
                  </a:lnTo>
                  <a:lnTo>
                    <a:pt x="1335" y="1967"/>
                  </a:lnTo>
                  <a:lnTo>
                    <a:pt x="1405" y="1827"/>
                  </a:lnTo>
                  <a:lnTo>
                    <a:pt x="1405" y="1686"/>
                  </a:lnTo>
                  <a:lnTo>
                    <a:pt x="1265" y="1616"/>
                  </a:lnTo>
                  <a:close/>
                  <a:moveTo>
                    <a:pt x="14400" y="1265"/>
                  </a:moveTo>
                  <a:lnTo>
                    <a:pt x="13346" y="1756"/>
                  </a:lnTo>
                  <a:lnTo>
                    <a:pt x="13276" y="1897"/>
                  </a:lnTo>
                  <a:lnTo>
                    <a:pt x="13206" y="1967"/>
                  </a:lnTo>
                  <a:lnTo>
                    <a:pt x="13206" y="2178"/>
                  </a:lnTo>
                  <a:lnTo>
                    <a:pt x="13346" y="2248"/>
                  </a:lnTo>
                  <a:lnTo>
                    <a:pt x="14470" y="2740"/>
                  </a:lnTo>
                  <a:lnTo>
                    <a:pt x="14541" y="2740"/>
                  </a:lnTo>
                  <a:lnTo>
                    <a:pt x="14611" y="2670"/>
                  </a:lnTo>
                  <a:lnTo>
                    <a:pt x="14681" y="2599"/>
                  </a:lnTo>
                  <a:lnTo>
                    <a:pt x="14681" y="2459"/>
                  </a:lnTo>
                  <a:lnTo>
                    <a:pt x="14611" y="2318"/>
                  </a:lnTo>
                  <a:lnTo>
                    <a:pt x="13768" y="1967"/>
                  </a:lnTo>
                  <a:lnTo>
                    <a:pt x="14611" y="1616"/>
                  </a:lnTo>
                  <a:lnTo>
                    <a:pt x="14681" y="1476"/>
                  </a:lnTo>
                  <a:lnTo>
                    <a:pt x="14681" y="1335"/>
                  </a:lnTo>
                  <a:lnTo>
                    <a:pt x="14611" y="1265"/>
                  </a:lnTo>
                  <a:close/>
                  <a:moveTo>
                    <a:pt x="24094" y="1476"/>
                  </a:moveTo>
                  <a:lnTo>
                    <a:pt x="23953" y="1546"/>
                  </a:lnTo>
                  <a:lnTo>
                    <a:pt x="23953" y="1686"/>
                  </a:lnTo>
                  <a:lnTo>
                    <a:pt x="24023" y="1827"/>
                  </a:lnTo>
                  <a:lnTo>
                    <a:pt x="24515" y="2178"/>
                  </a:lnTo>
                  <a:lnTo>
                    <a:pt x="24796" y="2599"/>
                  </a:lnTo>
                  <a:lnTo>
                    <a:pt x="24866" y="2670"/>
                  </a:lnTo>
                  <a:lnTo>
                    <a:pt x="24937" y="2740"/>
                  </a:lnTo>
                  <a:lnTo>
                    <a:pt x="25007" y="2670"/>
                  </a:lnTo>
                  <a:lnTo>
                    <a:pt x="25147" y="2599"/>
                  </a:lnTo>
                  <a:lnTo>
                    <a:pt x="25147" y="2459"/>
                  </a:lnTo>
                  <a:lnTo>
                    <a:pt x="25007" y="2178"/>
                  </a:lnTo>
                  <a:lnTo>
                    <a:pt x="24796" y="1897"/>
                  </a:lnTo>
                  <a:lnTo>
                    <a:pt x="24585" y="1686"/>
                  </a:lnTo>
                  <a:lnTo>
                    <a:pt x="24234" y="1476"/>
                  </a:lnTo>
                  <a:close/>
                  <a:moveTo>
                    <a:pt x="12152" y="2599"/>
                  </a:moveTo>
                  <a:lnTo>
                    <a:pt x="12012" y="2670"/>
                  </a:lnTo>
                  <a:lnTo>
                    <a:pt x="11028" y="3372"/>
                  </a:lnTo>
                  <a:lnTo>
                    <a:pt x="10888" y="3513"/>
                  </a:lnTo>
                  <a:lnTo>
                    <a:pt x="10958" y="3653"/>
                  </a:lnTo>
                  <a:lnTo>
                    <a:pt x="11028" y="3723"/>
                  </a:lnTo>
                  <a:lnTo>
                    <a:pt x="11099" y="3723"/>
                  </a:lnTo>
                  <a:lnTo>
                    <a:pt x="11239" y="3653"/>
                  </a:lnTo>
                  <a:lnTo>
                    <a:pt x="12223" y="3021"/>
                  </a:lnTo>
                  <a:lnTo>
                    <a:pt x="12293" y="2880"/>
                  </a:lnTo>
                  <a:lnTo>
                    <a:pt x="12293" y="2740"/>
                  </a:lnTo>
                  <a:lnTo>
                    <a:pt x="12152" y="2599"/>
                  </a:lnTo>
                  <a:close/>
                  <a:moveTo>
                    <a:pt x="15875" y="3021"/>
                  </a:moveTo>
                  <a:lnTo>
                    <a:pt x="15805" y="3091"/>
                  </a:lnTo>
                  <a:lnTo>
                    <a:pt x="15805" y="3302"/>
                  </a:lnTo>
                  <a:lnTo>
                    <a:pt x="15875" y="3372"/>
                  </a:lnTo>
                  <a:lnTo>
                    <a:pt x="16929" y="3864"/>
                  </a:lnTo>
                  <a:lnTo>
                    <a:pt x="16929" y="3934"/>
                  </a:lnTo>
                  <a:lnTo>
                    <a:pt x="17140" y="3934"/>
                  </a:lnTo>
                  <a:lnTo>
                    <a:pt x="17210" y="3793"/>
                  </a:lnTo>
                  <a:lnTo>
                    <a:pt x="17210" y="3653"/>
                  </a:lnTo>
                  <a:lnTo>
                    <a:pt x="17140" y="3583"/>
                  </a:lnTo>
                  <a:lnTo>
                    <a:pt x="17069" y="3513"/>
                  </a:lnTo>
                  <a:lnTo>
                    <a:pt x="16086" y="3021"/>
                  </a:lnTo>
                  <a:close/>
                  <a:moveTo>
                    <a:pt x="24796" y="3864"/>
                  </a:moveTo>
                  <a:lnTo>
                    <a:pt x="24656" y="3934"/>
                  </a:lnTo>
                  <a:lnTo>
                    <a:pt x="24304" y="4285"/>
                  </a:lnTo>
                  <a:lnTo>
                    <a:pt x="23813" y="4566"/>
                  </a:lnTo>
                  <a:lnTo>
                    <a:pt x="23742" y="4707"/>
                  </a:lnTo>
                  <a:lnTo>
                    <a:pt x="23742" y="4847"/>
                  </a:lnTo>
                  <a:lnTo>
                    <a:pt x="23813" y="4917"/>
                  </a:lnTo>
                  <a:lnTo>
                    <a:pt x="23883" y="4988"/>
                  </a:lnTo>
                  <a:lnTo>
                    <a:pt x="24023" y="4988"/>
                  </a:lnTo>
                  <a:lnTo>
                    <a:pt x="24585" y="4566"/>
                  </a:lnTo>
                  <a:lnTo>
                    <a:pt x="24796" y="4355"/>
                  </a:lnTo>
                  <a:lnTo>
                    <a:pt x="25007" y="4145"/>
                  </a:lnTo>
                  <a:lnTo>
                    <a:pt x="25007" y="4004"/>
                  </a:lnTo>
                  <a:lnTo>
                    <a:pt x="24937" y="3864"/>
                  </a:lnTo>
                  <a:close/>
                  <a:moveTo>
                    <a:pt x="9624" y="4145"/>
                  </a:moveTo>
                  <a:lnTo>
                    <a:pt x="8570" y="4636"/>
                  </a:lnTo>
                  <a:lnTo>
                    <a:pt x="8500" y="4777"/>
                  </a:lnTo>
                  <a:lnTo>
                    <a:pt x="8500" y="4917"/>
                  </a:lnTo>
                  <a:lnTo>
                    <a:pt x="8570" y="4988"/>
                  </a:lnTo>
                  <a:lnTo>
                    <a:pt x="8640" y="5058"/>
                  </a:lnTo>
                  <a:lnTo>
                    <a:pt x="8710" y="5058"/>
                  </a:lnTo>
                  <a:lnTo>
                    <a:pt x="9834" y="4496"/>
                  </a:lnTo>
                  <a:lnTo>
                    <a:pt x="9905" y="4426"/>
                  </a:lnTo>
                  <a:lnTo>
                    <a:pt x="9905" y="4215"/>
                  </a:lnTo>
                  <a:lnTo>
                    <a:pt x="9834" y="4145"/>
                  </a:lnTo>
                  <a:close/>
                  <a:moveTo>
                    <a:pt x="18404" y="4215"/>
                  </a:moveTo>
                  <a:lnTo>
                    <a:pt x="18334" y="4355"/>
                  </a:lnTo>
                  <a:lnTo>
                    <a:pt x="18334" y="4496"/>
                  </a:lnTo>
                  <a:lnTo>
                    <a:pt x="18404" y="4636"/>
                  </a:lnTo>
                  <a:lnTo>
                    <a:pt x="19528" y="5058"/>
                  </a:lnTo>
                  <a:lnTo>
                    <a:pt x="19598" y="5058"/>
                  </a:lnTo>
                  <a:lnTo>
                    <a:pt x="19739" y="4988"/>
                  </a:lnTo>
                  <a:lnTo>
                    <a:pt x="19809" y="4917"/>
                  </a:lnTo>
                  <a:lnTo>
                    <a:pt x="19809" y="4777"/>
                  </a:lnTo>
                  <a:lnTo>
                    <a:pt x="19668" y="4636"/>
                  </a:lnTo>
                  <a:lnTo>
                    <a:pt x="18544" y="4215"/>
                  </a:lnTo>
                  <a:close/>
                  <a:moveTo>
                    <a:pt x="21003" y="4988"/>
                  </a:moveTo>
                  <a:lnTo>
                    <a:pt x="20933" y="5128"/>
                  </a:lnTo>
                  <a:lnTo>
                    <a:pt x="21003" y="5269"/>
                  </a:lnTo>
                  <a:lnTo>
                    <a:pt x="21143" y="5339"/>
                  </a:lnTo>
                  <a:lnTo>
                    <a:pt x="21776" y="5409"/>
                  </a:lnTo>
                  <a:lnTo>
                    <a:pt x="22408" y="5339"/>
                  </a:lnTo>
                  <a:lnTo>
                    <a:pt x="22548" y="5269"/>
                  </a:lnTo>
                  <a:lnTo>
                    <a:pt x="22548" y="5128"/>
                  </a:lnTo>
                  <a:lnTo>
                    <a:pt x="22478" y="4988"/>
                  </a:lnTo>
                  <a:close/>
                  <a:moveTo>
                    <a:pt x="7095" y="5198"/>
                  </a:moveTo>
                  <a:lnTo>
                    <a:pt x="5971" y="5550"/>
                  </a:lnTo>
                  <a:lnTo>
                    <a:pt x="5830" y="5690"/>
                  </a:lnTo>
                  <a:lnTo>
                    <a:pt x="5830" y="5830"/>
                  </a:lnTo>
                  <a:lnTo>
                    <a:pt x="5901" y="5901"/>
                  </a:lnTo>
                  <a:lnTo>
                    <a:pt x="6041" y="5971"/>
                  </a:lnTo>
                  <a:lnTo>
                    <a:pt x="6111" y="5971"/>
                  </a:lnTo>
                  <a:lnTo>
                    <a:pt x="7235" y="5620"/>
                  </a:lnTo>
                  <a:lnTo>
                    <a:pt x="7376" y="5479"/>
                  </a:lnTo>
                  <a:lnTo>
                    <a:pt x="7376" y="5339"/>
                  </a:lnTo>
                  <a:lnTo>
                    <a:pt x="7235" y="5198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598275" y="12433100"/>
              <a:ext cx="101875" cy="149275"/>
            </a:xfrm>
            <a:custGeom>
              <a:rect b="b" l="l" r="r" t="t"/>
              <a:pathLst>
                <a:path extrusionOk="0" h="5971" w="4075">
                  <a:moveTo>
                    <a:pt x="2108" y="1054"/>
                  </a:moveTo>
                  <a:lnTo>
                    <a:pt x="2529" y="1194"/>
                  </a:lnTo>
                  <a:lnTo>
                    <a:pt x="2810" y="1405"/>
                  </a:lnTo>
                  <a:lnTo>
                    <a:pt x="2951" y="1756"/>
                  </a:lnTo>
                  <a:lnTo>
                    <a:pt x="3021" y="2107"/>
                  </a:lnTo>
                  <a:lnTo>
                    <a:pt x="2880" y="2458"/>
                  </a:lnTo>
                  <a:lnTo>
                    <a:pt x="2670" y="2739"/>
                  </a:lnTo>
                  <a:lnTo>
                    <a:pt x="2318" y="2950"/>
                  </a:lnTo>
                  <a:lnTo>
                    <a:pt x="1967" y="2950"/>
                  </a:lnTo>
                  <a:lnTo>
                    <a:pt x="1546" y="2880"/>
                  </a:lnTo>
                  <a:lnTo>
                    <a:pt x="1265" y="2669"/>
                  </a:lnTo>
                  <a:lnTo>
                    <a:pt x="1124" y="2318"/>
                  </a:lnTo>
                  <a:lnTo>
                    <a:pt x="1054" y="1897"/>
                  </a:lnTo>
                  <a:lnTo>
                    <a:pt x="1194" y="1545"/>
                  </a:lnTo>
                  <a:lnTo>
                    <a:pt x="1405" y="1264"/>
                  </a:lnTo>
                  <a:lnTo>
                    <a:pt x="1756" y="1124"/>
                  </a:lnTo>
                  <a:lnTo>
                    <a:pt x="2108" y="1054"/>
                  </a:lnTo>
                  <a:close/>
                  <a:moveTo>
                    <a:pt x="1827" y="0"/>
                  </a:moveTo>
                  <a:lnTo>
                    <a:pt x="1405" y="70"/>
                  </a:lnTo>
                  <a:lnTo>
                    <a:pt x="1054" y="281"/>
                  </a:lnTo>
                  <a:lnTo>
                    <a:pt x="773" y="492"/>
                  </a:lnTo>
                  <a:lnTo>
                    <a:pt x="492" y="702"/>
                  </a:lnTo>
                  <a:lnTo>
                    <a:pt x="281" y="1054"/>
                  </a:lnTo>
                  <a:lnTo>
                    <a:pt x="141" y="1405"/>
                  </a:lnTo>
                  <a:lnTo>
                    <a:pt x="0" y="1826"/>
                  </a:lnTo>
                  <a:lnTo>
                    <a:pt x="71" y="2318"/>
                  </a:lnTo>
                  <a:lnTo>
                    <a:pt x="211" y="2810"/>
                  </a:lnTo>
                  <a:lnTo>
                    <a:pt x="1686" y="5971"/>
                  </a:lnTo>
                  <a:lnTo>
                    <a:pt x="3653" y="3161"/>
                  </a:lnTo>
                  <a:lnTo>
                    <a:pt x="3934" y="2739"/>
                  </a:lnTo>
                  <a:lnTo>
                    <a:pt x="4074" y="2248"/>
                  </a:lnTo>
                  <a:lnTo>
                    <a:pt x="4074" y="1826"/>
                  </a:lnTo>
                  <a:lnTo>
                    <a:pt x="3934" y="1405"/>
                  </a:lnTo>
                  <a:lnTo>
                    <a:pt x="3793" y="1054"/>
                  </a:lnTo>
                  <a:lnTo>
                    <a:pt x="3583" y="773"/>
                  </a:lnTo>
                  <a:lnTo>
                    <a:pt x="3302" y="492"/>
                  </a:lnTo>
                  <a:lnTo>
                    <a:pt x="3021" y="281"/>
                  </a:lnTo>
                  <a:lnTo>
                    <a:pt x="2670" y="70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0" title="rosewood.jpg"/>
          <p:cNvPicPr preferRelativeResize="0"/>
          <p:nvPr/>
        </p:nvPicPr>
        <p:blipFill rotWithShape="1">
          <a:blip r:embed="rId3">
            <a:alphaModFix/>
          </a:blip>
          <a:srcRect b="6658" l="0" r="0" t="52769"/>
          <a:stretch/>
        </p:blipFill>
        <p:spPr>
          <a:xfrm>
            <a:off x="0" y="0"/>
            <a:ext cx="7772400" cy="47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477314" y="7661532"/>
            <a:ext cx="6871200" cy="16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25" lIns="66825" spcFirstLastPara="1" rIns="66825" wrap="square" tIns="668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Add more information here that explains what visitors will find after scanning </a:t>
            </a:r>
            <a:br>
              <a:rPr lang="en" sz="2400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QR code.</a:t>
            </a:r>
            <a:endParaRPr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423957" y="5733556"/>
            <a:ext cx="69243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25" lIns="66825" spcFirstLastPara="1" rIns="66825" wrap="square" tIns="668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Scan this QR code </a:t>
            </a:r>
            <a:br>
              <a:rPr lang="en" sz="41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41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to explore </a:t>
            </a:r>
            <a:br>
              <a:rPr lang="en" sz="41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41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[Town/Org Name]</a:t>
            </a:r>
            <a:endParaRPr sz="4100">
              <a:solidFill>
                <a:srgbClr val="054D4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4000620" y="9049198"/>
            <a:ext cx="1485600" cy="672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66825" lIns="66825" spcFirstLastPara="1" rIns="66825" wrap="square" tIns="66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Place own </a:t>
            </a:r>
            <a:br>
              <a:rPr lang="en" sz="13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en" sz="13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logo here</a:t>
            </a:r>
            <a:endParaRPr sz="1300">
              <a:solidFill>
                <a:srgbClr val="000000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52" name="Google Shape;152;p20"/>
          <p:cNvSpPr/>
          <p:nvPr/>
        </p:nvSpPr>
        <p:spPr>
          <a:xfrm rot="-5400000">
            <a:off x="412851" y="2130750"/>
            <a:ext cx="3261300" cy="3239100"/>
          </a:xfrm>
          <a:prstGeom prst="roundRect">
            <a:avLst>
              <a:gd fmla="val 6405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 dir="3420000" dist="571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53" name="Google Shape;153;p20" title="qr-code-MOCKUP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09" y="2265485"/>
            <a:ext cx="2969578" cy="29695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20"/>
          <p:cNvGrpSpPr/>
          <p:nvPr/>
        </p:nvGrpSpPr>
        <p:grpSpPr>
          <a:xfrm>
            <a:off x="5967984" y="9219365"/>
            <a:ext cx="1380471" cy="391908"/>
            <a:chOff x="350675" y="12433100"/>
            <a:chExt cx="1231025" cy="349450"/>
          </a:xfrm>
        </p:grpSpPr>
        <p:sp>
          <p:nvSpPr>
            <p:cNvPr id="155" name="Google Shape;155;p20"/>
            <p:cNvSpPr/>
            <p:nvPr/>
          </p:nvSpPr>
          <p:spPr>
            <a:xfrm>
              <a:off x="1520225" y="12552500"/>
              <a:ext cx="61475" cy="28125"/>
            </a:xfrm>
            <a:custGeom>
              <a:rect b="b" l="l" r="r" t="t"/>
              <a:pathLst>
                <a:path extrusionOk="0" h="1125" w="2459">
                  <a:moveTo>
                    <a:pt x="0" y="0"/>
                  </a:moveTo>
                  <a:lnTo>
                    <a:pt x="0" y="141"/>
                  </a:lnTo>
                  <a:lnTo>
                    <a:pt x="351" y="141"/>
                  </a:lnTo>
                  <a:lnTo>
                    <a:pt x="351" y="1124"/>
                  </a:lnTo>
                  <a:lnTo>
                    <a:pt x="562" y="1124"/>
                  </a:lnTo>
                  <a:lnTo>
                    <a:pt x="562" y="141"/>
                  </a:lnTo>
                  <a:lnTo>
                    <a:pt x="913" y="141"/>
                  </a:lnTo>
                  <a:lnTo>
                    <a:pt x="913" y="0"/>
                  </a:lnTo>
                  <a:close/>
                  <a:moveTo>
                    <a:pt x="1194" y="0"/>
                  </a:moveTo>
                  <a:lnTo>
                    <a:pt x="1194" y="1124"/>
                  </a:lnTo>
                  <a:lnTo>
                    <a:pt x="1335" y="1124"/>
                  </a:lnTo>
                  <a:lnTo>
                    <a:pt x="1335" y="141"/>
                  </a:lnTo>
                  <a:lnTo>
                    <a:pt x="1756" y="1124"/>
                  </a:lnTo>
                  <a:lnTo>
                    <a:pt x="1897" y="1124"/>
                  </a:lnTo>
                  <a:lnTo>
                    <a:pt x="2248" y="141"/>
                  </a:lnTo>
                  <a:lnTo>
                    <a:pt x="2248" y="1124"/>
                  </a:lnTo>
                  <a:lnTo>
                    <a:pt x="2459" y="1124"/>
                  </a:lnTo>
                  <a:lnTo>
                    <a:pt x="2459" y="0"/>
                  </a:lnTo>
                  <a:lnTo>
                    <a:pt x="2178" y="0"/>
                  </a:lnTo>
                  <a:lnTo>
                    <a:pt x="1826" y="843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350675" y="12515625"/>
              <a:ext cx="165075" cy="205475"/>
            </a:xfrm>
            <a:custGeom>
              <a:rect b="b" l="l" r="r" t="t"/>
              <a:pathLst>
                <a:path extrusionOk="0" h="8219" w="6603">
                  <a:moveTo>
                    <a:pt x="3372" y="3864"/>
                  </a:moveTo>
                  <a:lnTo>
                    <a:pt x="3653" y="3934"/>
                  </a:lnTo>
                  <a:lnTo>
                    <a:pt x="3863" y="4074"/>
                  </a:lnTo>
                  <a:lnTo>
                    <a:pt x="4004" y="4215"/>
                  </a:lnTo>
                  <a:lnTo>
                    <a:pt x="4215" y="4426"/>
                  </a:lnTo>
                  <a:lnTo>
                    <a:pt x="4285" y="4636"/>
                  </a:lnTo>
                  <a:lnTo>
                    <a:pt x="4355" y="4917"/>
                  </a:lnTo>
                  <a:lnTo>
                    <a:pt x="4425" y="5198"/>
                  </a:lnTo>
                  <a:lnTo>
                    <a:pt x="4355" y="5549"/>
                  </a:lnTo>
                  <a:lnTo>
                    <a:pt x="4285" y="5971"/>
                  </a:lnTo>
                  <a:lnTo>
                    <a:pt x="4074" y="6322"/>
                  </a:lnTo>
                  <a:lnTo>
                    <a:pt x="3863" y="6603"/>
                  </a:lnTo>
                  <a:lnTo>
                    <a:pt x="3582" y="6884"/>
                  </a:lnTo>
                  <a:lnTo>
                    <a:pt x="3301" y="7024"/>
                  </a:lnTo>
                  <a:lnTo>
                    <a:pt x="2950" y="7165"/>
                  </a:lnTo>
                  <a:lnTo>
                    <a:pt x="2599" y="7235"/>
                  </a:lnTo>
                  <a:lnTo>
                    <a:pt x="2318" y="7165"/>
                  </a:lnTo>
                  <a:lnTo>
                    <a:pt x="2037" y="7095"/>
                  </a:lnTo>
                  <a:lnTo>
                    <a:pt x="1826" y="6954"/>
                  </a:lnTo>
                  <a:lnTo>
                    <a:pt x="1616" y="6814"/>
                  </a:lnTo>
                  <a:lnTo>
                    <a:pt x="1475" y="6603"/>
                  </a:lnTo>
                  <a:lnTo>
                    <a:pt x="1405" y="6392"/>
                  </a:lnTo>
                  <a:lnTo>
                    <a:pt x="1335" y="6111"/>
                  </a:lnTo>
                  <a:lnTo>
                    <a:pt x="1335" y="5830"/>
                  </a:lnTo>
                  <a:lnTo>
                    <a:pt x="1335" y="5479"/>
                  </a:lnTo>
                  <a:lnTo>
                    <a:pt x="1405" y="5058"/>
                  </a:lnTo>
                  <a:lnTo>
                    <a:pt x="1616" y="4707"/>
                  </a:lnTo>
                  <a:lnTo>
                    <a:pt x="1826" y="4426"/>
                  </a:lnTo>
                  <a:lnTo>
                    <a:pt x="2037" y="4215"/>
                  </a:lnTo>
                  <a:lnTo>
                    <a:pt x="2388" y="4004"/>
                  </a:lnTo>
                  <a:lnTo>
                    <a:pt x="2669" y="3864"/>
                  </a:lnTo>
                  <a:close/>
                  <a:moveTo>
                    <a:pt x="5338" y="0"/>
                  </a:moveTo>
                  <a:lnTo>
                    <a:pt x="4706" y="3793"/>
                  </a:lnTo>
                  <a:lnTo>
                    <a:pt x="4636" y="3793"/>
                  </a:lnTo>
                  <a:lnTo>
                    <a:pt x="4425" y="3372"/>
                  </a:lnTo>
                  <a:lnTo>
                    <a:pt x="4004" y="3091"/>
                  </a:lnTo>
                  <a:lnTo>
                    <a:pt x="3793" y="2950"/>
                  </a:lnTo>
                  <a:lnTo>
                    <a:pt x="3512" y="2880"/>
                  </a:lnTo>
                  <a:lnTo>
                    <a:pt x="2880" y="2810"/>
                  </a:lnTo>
                  <a:lnTo>
                    <a:pt x="2248" y="2880"/>
                  </a:lnTo>
                  <a:lnTo>
                    <a:pt x="1686" y="3091"/>
                  </a:lnTo>
                  <a:lnTo>
                    <a:pt x="1264" y="3372"/>
                  </a:lnTo>
                  <a:lnTo>
                    <a:pt x="843" y="3723"/>
                  </a:lnTo>
                  <a:lnTo>
                    <a:pt x="492" y="4215"/>
                  </a:lnTo>
                  <a:lnTo>
                    <a:pt x="211" y="4777"/>
                  </a:lnTo>
                  <a:lnTo>
                    <a:pt x="70" y="5339"/>
                  </a:lnTo>
                  <a:lnTo>
                    <a:pt x="0" y="6041"/>
                  </a:lnTo>
                  <a:lnTo>
                    <a:pt x="70" y="6463"/>
                  </a:lnTo>
                  <a:lnTo>
                    <a:pt x="211" y="6884"/>
                  </a:lnTo>
                  <a:lnTo>
                    <a:pt x="351" y="7305"/>
                  </a:lnTo>
                  <a:lnTo>
                    <a:pt x="632" y="7586"/>
                  </a:lnTo>
                  <a:lnTo>
                    <a:pt x="913" y="7867"/>
                  </a:lnTo>
                  <a:lnTo>
                    <a:pt x="1335" y="8078"/>
                  </a:lnTo>
                  <a:lnTo>
                    <a:pt x="1756" y="8219"/>
                  </a:lnTo>
                  <a:lnTo>
                    <a:pt x="2178" y="8219"/>
                  </a:lnTo>
                  <a:lnTo>
                    <a:pt x="2739" y="8148"/>
                  </a:lnTo>
                  <a:lnTo>
                    <a:pt x="3301" y="8008"/>
                  </a:lnTo>
                  <a:lnTo>
                    <a:pt x="3723" y="7657"/>
                  </a:lnTo>
                  <a:lnTo>
                    <a:pt x="4074" y="7305"/>
                  </a:lnTo>
                  <a:lnTo>
                    <a:pt x="4004" y="8078"/>
                  </a:lnTo>
                  <a:lnTo>
                    <a:pt x="5198" y="8078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506950" y="12585850"/>
              <a:ext cx="94850" cy="131750"/>
            </a:xfrm>
            <a:custGeom>
              <a:rect b="b" l="l" r="r" t="t"/>
              <a:pathLst>
                <a:path extrusionOk="0" h="5270" w="3794">
                  <a:moveTo>
                    <a:pt x="3513" y="1"/>
                  </a:moveTo>
                  <a:lnTo>
                    <a:pt x="3021" y="71"/>
                  </a:lnTo>
                  <a:lnTo>
                    <a:pt x="2600" y="282"/>
                  </a:lnTo>
                  <a:lnTo>
                    <a:pt x="2248" y="563"/>
                  </a:lnTo>
                  <a:lnTo>
                    <a:pt x="1967" y="984"/>
                  </a:lnTo>
                  <a:lnTo>
                    <a:pt x="1967" y="774"/>
                  </a:lnTo>
                  <a:lnTo>
                    <a:pt x="2038" y="563"/>
                  </a:lnTo>
                  <a:lnTo>
                    <a:pt x="2038" y="282"/>
                  </a:lnTo>
                  <a:lnTo>
                    <a:pt x="2038" y="141"/>
                  </a:lnTo>
                  <a:lnTo>
                    <a:pt x="914" y="141"/>
                  </a:lnTo>
                  <a:lnTo>
                    <a:pt x="844" y="703"/>
                  </a:lnTo>
                  <a:lnTo>
                    <a:pt x="703" y="1265"/>
                  </a:lnTo>
                  <a:lnTo>
                    <a:pt x="1" y="5269"/>
                  </a:lnTo>
                  <a:lnTo>
                    <a:pt x="1265" y="5269"/>
                  </a:lnTo>
                  <a:lnTo>
                    <a:pt x="1757" y="2530"/>
                  </a:lnTo>
                  <a:lnTo>
                    <a:pt x="1827" y="2178"/>
                  </a:lnTo>
                  <a:lnTo>
                    <a:pt x="1967" y="1898"/>
                  </a:lnTo>
                  <a:lnTo>
                    <a:pt x="2108" y="1687"/>
                  </a:lnTo>
                  <a:lnTo>
                    <a:pt x="2248" y="1476"/>
                  </a:lnTo>
                  <a:lnTo>
                    <a:pt x="2529" y="1336"/>
                  </a:lnTo>
                  <a:lnTo>
                    <a:pt x="2881" y="1195"/>
                  </a:lnTo>
                  <a:lnTo>
                    <a:pt x="3232" y="1125"/>
                  </a:lnTo>
                  <a:lnTo>
                    <a:pt x="3443" y="1125"/>
                  </a:lnTo>
                  <a:lnTo>
                    <a:pt x="3653" y="1195"/>
                  </a:lnTo>
                  <a:lnTo>
                    <a:pt x="3794" y="1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598275" y="12589375"/>
              <a:ext cx="54450" cy="128225"/>
            </a:xfrm>
            <a:custGeom>
              <a:rect b="b" l="l" r="r" t="t"/>
              <a:pathLst>
                <a:path extrusionOk="0" h="5129" w="2178">
                  <a:moveTo>
                    <a:pt x="913" y="0"/>
                  </a:moveTo>
                  <a:lnTo>
                    <a:pt x="0" y="5128"/>
                  </a:lnTo>
                  <a:lnTo>
                    <a:pt x="1265" y="512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666750" y="12512100"/>
              <a:ext cx="108900" cy="205500"/>
            </a:xfrm>
            <a:custGeom>
              <a:rect b="b" l="l" r="r" t="t"/>
              <a:pathLst>
                <a:path extrusionOk="0" h="8220" w="4356">
                  <a:moveTo>
                    <a:pt x="3724" y="1"/>
                  </a:moveTo>
                  <a:lnTo>
                    <a:pt x="3162" y="71"/>
                  </a:lnTo>
                  <a:lnTo>
                    <a:pt x="2740" y="212"/>
                  </a:lnTo>
                  <a:lnTo>
                    <a:pt x="2319" y="422"/>
                  </a:lnTo>
                  <a:lnTo>
                    <a:pt x="2038" y="703"/>
                  </a:lnTo>
                  <a:lnTo>
                    <a:pt x="1757" y="1054"/>
                  </a:lnTo>
                  <a:lnTo>
                    <a:pt x="1616" y="1476"/>
                  </a:lnTo>
                  <a:lnTo>
                    <a:pt x="1476" y="1897"/>
                  </a:lnTo>
                  <a:lnTo>
                    <a:pt x="1335" y="2319"/>
                  </a:lnTo>
                  <a:lnTo>
                    <a:pt x="1195" y="3091"/>
                  </a:lnTo>
                  <a:lnTo>
                    <a:pt x="141" y="3091"/>
                  </a:lnTo>
                  <a:lnTo>
                    <a:pt x="1" y="3864"/>
                  </a:lnTo>
                  <a:lnTo>
                    <a:pt x="1125" y="3864"/>
                  </a:lnTo>
                  <a:lnTo>
                    <a:pt x="1054" y="4075"/>
                  </a:lnTo>
                  <a:lnTo>
                    <a:pt x="352" y="8219"/>
                  </a:lnTo>
                  <a:lnTo>
                    <a:pt x="1546" y="8219"/>
                  </a:lnTo>
                  <a:lnTo>
                    <a:pt x="2319" y="4075"/>
                  </a:lnTo>
                  <a:lnTo>
                    <a:pt x="2319" y="3864"/>
                  </a:lnTo>
                  <a:lnTo>
                    <a:pt x="3162" y="3864"/>
                  </a:lnTo>
                  <a:lnTo>
                    <a:pt x="3302" y="3091"/>
                  </a:lnTo>
                  <a:lnTo>
                    <a:pt x="2459" y="3091"/>
                  </a:lnTo>
                  <a:lnTo>
                    <a:pt x="2600" y="2249"/>
                  </a:lnTo>
                  <a:lnTo>
                    <a:pt x="2670" y="1827"/>
                  </a:lnTo>
                  <a:lnTo>
                    <a:pt x="2881" y="1476"/>
                  </a:lnTo>
                  <a:lnTo>
                    <a:pt x="3021" y="1265"/>
                  </a:lnTo>
                  <a:lnTo>
                    <a:pt x="3162" y="1195"/>
                  </a:lnTo>
                  <a:lnTo>
                    <a:pt x="3372" y="1125"/>
                  </a:lnTo>
                  <a:lnTo>
                    <a:pt x="3653" y="1054"/>
                  </a:lnTo>
                  <a:lnTo>
                    <a:pt x="3864" y="1054"/>
                  </a:lnTo>
                  <a:lnTo>
                    <a:pt x="4075" y="1125"/>
                  </a:lnTo>
                  <a:lnTo>
                    <a:pt x="4356" y="71"/>
                  </a:lnTo>
                  <a:lnTo>
                    <a:pt x="4075" y="1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758075" y="12552500"/>
              <a:ext cx="75525" cy="168600"/>
            </a:xfrm>
            <a:custGeom>
              <a:rect b="b" l="l" r="r" t="t"/>
              <a:pathLst>
                <a:path extrusionOk="0" h="6744" w="3021">
                  <a:moveTo>
                    <a:pt x="1124" y="0"/>
                  </a:moveTo>
                  <a:lnTo>
                    <a:pt x="914" y="1475"/>
                  </a:lnTo>
                  <a:lnTo>
                    <a:pt x="141" y="1475"/>
                  </a:lnTo>
                  <a:lnTo>
                    <a:pt x="0" y="2248"/>
                  </a:lnTo>
                  <a:lnTo>
                    <a:pt x="773" y="2248"/>
                  </a:lnTo>
                  <a:lnTo>
                    <a:pt x="703" y="2529"/>
                  </a:lnTo>
                  <a:lnTo>
                    <a:pt x="281" y="4917"/>
                  </a:lnTo>
                  <a:lnTo>
                    <a:pt x="211" y="5198"/>
                  </a:lnTo>
                  <a:lnTo>
                    <a:pt x="211" y="5549"/>
                  </a:lnTo>
                  <a:lnTo>
                    <a:pt x="281" y="5830"/>
                  </a:lnTo>
                  <a:lnTo>
                    <a:pt x="281" y="6041"/>
                  </a:lnTo>
                  <a:lnTo>
                    <a:pt x="422" y="6252"/>
                  </a:lnTo>
                  <a:lnTo>
                    <a:pt x="562" y="6392"/>
                  </a:lnTo>
                  <a:lnTo>
                    <a:pt x="773" y="6533"/>
                  </a:lnTo>
                  <a:lnTo>
                    <a:pt x="1054" y="6673"/>
                  </a:lnTo>
                  <a:lnTo>
                    <a:pt x="1335" y="6744"/>
                  </a:lnTo>
                  <a:lnTo>
                    <a:pt x="1757" y="6744"/>
                  </a:lnTo>
                  <a:lnTo>
                    <a:pt x="2108" y="6673"/>
                  </a:lnTo>
                  <a:lnTo>
                    <a:pt x="2529" y="6603"/>
                  </a:lnTo>
                  <a:lnTo>
                    <a:pt x="2599" y="5620"/>
                  </a:lnTo>
                  <a:lnTo>
                    <a:pt x="2389" y="5690"/>
                  </a:lnTo>
                  <a:lnTo>
                    <a:pt x="1827" y="5690"/>
                  </a:lnTo>
                  <a:lnTo>
                    <a:pt x="1686" y="5620"/>
                  </a:lnTo>
                  <a:lnTo>
                    <a:pt x="1546" y="5479"/>
                  </a:lnTo>
                  <a:lnTo>
                    <a:pt x="1476" y="5198"/>
                  </a:lnTo>
                  <a:lnTo>
                    <a:pt x="1546" y="4917"/>
                  </a:lnTo>
                  <a:lnTo>
                    <a:pt x="1967" y="2529"/>
                  </a:lnTo>
                  <a:lnTo>
                    <a:pt x="2038" y="2248"/>
                  </a:lnTo>
                  <a:lnTo>
                    <a:pt x="2880" y="2248"/>
                  </a:lnTo>
                  <a:lnTo>
                    <a:pt x="3021" y="1475"/>
                  </a:lnTo>
                  <a:lnTo>
                    <a:pt x="2178" y="1475"/>
                  </a:lnTo>
                  <a:lnTo>
                    <a:pt x="2389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847625" y="12589375"/>
              <a:ext cx="112425" cy="131725"/>
            </a:xfrm>
            <a:custGeom>
              <a:rect b="b" l="l" r="r" t="t"/>
              <a:pathLst>
                <a:path extrusionOk="0" h="5269" w="4497">
                  <a:moveTo>
                    <a:pt x="2389" y="0"/>
                  </a:moveTo>
                  <a:lnTo>
                    <a:pt x="2038" y="71"/>
                  </a:lnTo>
                  <a:lnTo>
                    <a:pt x="1757" y="141"/>
                  </a:lnTo>
                  <a:lnTo>
                    <a:pt x="1476" y="352"/>
                  </a:lnTo>
                  <a:lnTo>
                    <a:pt x="1195" y="492"/>
                  </a:lnTo>
                  <a:lnTo>
                    <a:pt x="984" y="773"/>
                  </a:lnTo>
                  <a:lnTo>
                    <a:pt x="844" y="1054"/>
                  </a:lnTo>
                  <a:lnTo>
                    <a:pt x="844" y="1476"/>
                  </a:lnTo>
                  <a:lnTo>
                    <a:pt x="844" y="1757"/>
                  </a:lnTo>
                  <a:lnTo>
                    <a:pt x="914" y="1967"/>
                  </a:lnTo>
                  <a:lnTo>
                    <a:pt x="1055" y="2178"/>
                  </a:lnTo>
                  <a:lnTo>
                    <a:pt x="1195" y="2389"/>
                  </a:lnTo>
                  <a:lnTo>
                    <a:pt x="1616" y="2599"/>
                  </a:lnTo>
                  <a:lnTo>
                    <a:pt x="2108" y="2810"/>
                  </a:lnTo>
                  <a:lnTo>
                    <a:pt x="2600" y="3021"/>
                  </a:lnTo>
                  <a:lnTo>
                    <a:pt x="3021" y="3161"/>
                  </a:lnTo>
                  <a:lnTo>
                    <a:pt x="3162" y="3302"/>
                  </a:lnTo>
                  <a:lnTo>
                    <a:pt x="3232" y="3442"/>
                  </a:lnTo>
                  <a:lnTo>
                    <a:pt x="3302" y="3583"/>
                  </a:lnTo>
                  <a:lnTo>
                    <a:pt x="3302" y="3793"/>
                  </a:lnTo>
                  <a:lnTo>
                    <a:pt x="3302" y="4004"/>
                  </a:lnTo>
                  <a:lnTo>
                    <a:pt x="3232" y="4215"/>
                  </a:lnTo>
                  <a:lnTo>
                    <a:pt x="3092" y="4355"/>
                  </a:lnTo>
                  <a:lnTo>
                    <a:pt x="2951" y="4496"/>
                  </a:lnTo>
                  <a:lnTo>
                    <a:pt x="2530" y="4636"/>
                  </a:lnTo>
                  <a:lnTo>
                    <a:pt x="1616" y="4636"/>
                  </a:lnTo>
                  <a:lnTo>
                    <a:pt x="1195" y="4426"/>
                  </a:lnTo>
                  <a:lnTo>
                    <a:pt x="914" y="4215"/>
                  </a:lnTo>
                  <a:lnTo>
                    <a:pt x="633" y="3934"/>
                  </a:lnTo>
                  <a:lnTo>
                    <a:pt x="1" y="4355"/>
                  </a:lnTo>
                  <a:lnTo>
                    <a:pt x="212" y="4566"/>
                  </a:lnTo>
                  <a:lnTo>
                    <a:pt x="422" y="4707"/>
                  </a:lnTo>
                  <a:lnTo>
                    <a:pt x="914" y="5058"/>
                  </a:lnTo>
                  <a:lnTo>
                    <a:pt x="1476" y="5198"/>
                  </a:lnTo>
                  <a:lnTo>
                    <a:pt x="2108" y="5269"/>
                  </a:lnTo>
                  <a:lnTo>
                    <a:pt x="2740" y="5198"/>
                  </a:lnTo>
                  <a:lnTo>
                    <a:pt x="3092" y="5058"/>
                  </a:lnTo>
                  <a:lnTo>
                    <a:pt x="3373" y="4917"/>
                  </a:lnTo>
                  <a:lnTo>
                    <a:pt x="3654" y="4707"/>
                  </a:lnTo>
                  <a:lnTo>
                    <a:pt x="3864" y="4426"/>
                  </a:lnTo>
                  <a:lnTo>
                    <a:pt x="4005" y="4074"/>
                  </a:lnTo>
                  <a:lnTo>
                    <a:pt x="4075" y="3723"/>
                  </a:lnTo>
                  <a:lnTo>
                    <a:pt x="4005" y="3442"/>
                  </a:lnTo>
                  <a:lnTo>
                    <a:pt x="3935" y="3161"/>
                  </a:lnTo>
                  <a:lnTo>
                    <a:pt x="3794" y="2951"/>
                  </a:lnTo>
                  <a:lnTo>
                    <a:pt x="3654" y="2810"/>
                  </a:lnTo>
                  <a:lnTo>
                    <a:pt x="3162" y="2459"/>
                  </a:lnTo>
                  <a:lnTo>
                    <a:pt x="2530" y="2248"/>
                  </a:lnTo>
                  <a:lnTo>
                    <a:pt x="2108" y="2108"/>
                  </a:lnTo>
                  <a:lnTo>
                    <a:pt x="1757" y="1967"/>
                  </a:lnTo>
                  <a:lnTo>
                    <a:pt x="1616" y="1757"/>
                  </a:lnTo>
                  <a:lnTo>
                    <a:pt x="1546" y="1405"/>
                  </a:lnTo>
                  <a:lnTo>
                    <a:pt x="1546" y="1195"/>
                  </a:lnTo>
                  <a:lnTo>
                    <a:pt x="1616" y="984"/>
                  </a:lnTo>
                  <a:lnTo>
                    <a:pt x="1757" y="843"/>
                  </a:lnTo>
                  <a:lnTo>
                    <a:pt x="1897" y="773"/>
                  </a:lnTo>
                  <a:lnTo>
                    <a:pt x="2319" y="633"/>
                  </a:lnTo>
                  <a:lnTo>
                    <a:pt x="2740" y="562"/>
                  </a:lnTo>
                  <a:lnTo>
                    <a:pt x="3092" y="633"/>
                  </a:lnTo>
                  <a:lnTo>
                    <a:pt x="3443" y="773"/>
                  </a:lnTo>
                  <a:lnTo>
                    <a:pt x="3724" y="984"/>
                  </a:lnTo>
                  <a:lnTo>
                    <a:pt x="3864" y="1195"/>
                  </a:lnTo>
                  <a:lnTo>
                    <a:pt x="4496" y="773"/>
                  </a:lnTo>
                  <a:lnTo>
                    <a:pt x="4215" y="422"/>
                  </a:lnTo>
                  <a:lnTo>
                    <a:pt x="3794" y="211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974075" y="12589375"/>
              <a:ext cx="119425" cy="131725"/>
            </a:xfrm>
            <a:custGeom>
              <a:rect b="b" l="l" r="r" t="t"/>
              <a:pathLst>
                <a:path extrusionOk="0" h="5269" w="4777">
                  <a:moveTo>
                    <a:pt x="2318" y="0"/>
                  </a:moveTo>
                  <a:lnTo>
                    <a:pt x="1756" y="211"/>
                  </a:lnTo>
                  <a:lnTo>
                    <a:pt x="1265" y="492"/>
                  </a:lnTo>
                  <a:lnTo>
                    <a:pt x="773" y="914"/>
                  </a:lnTo>
                  <a:lnTo>
                    <a:pt x="422" y="1335"/>
                  </a:lnTo>
                  <a:lnTo>
                    <a:pt x="211" y="1897"/>
                  </a:lnTo>
                  <a:lnTo>
                    <a:pt x="0" y="2459"/>
                  </a:lnTo>
                  <a:lnTo>
                    <a:pt x="0" y="3091"/>
                  </a:lnTo>
                  <a:lnTo>
                    <a:pt x="0" y="3583"/>
                  </a:lnTo>
                  <a:lnTo>
                    <a:pt x="141" y="4004"/>
                  </a:lnTo>
                  <a:lnTo>
                    <a:pt x="352" y="4355"/>
                  </a:lnTo>
                  <a:lnTo>
                    <a:pt x="633" y="4707"/>
                  </a:lnTo>
                  <a:lnTo>
                    <a:pt x="984" y="4917"/>
                  </a:lnTo>
                  <a:lnTo>
                    <a:pt x="1335" y="5128"/>
                  </a:lnTo>
                  <a:lnTo>
                    <a:pt x="1827" y="5198"/>
                  </a:lnTo>
                  <a:lnTo>
                    <a:pt x="2318" y="5269"/>
                  </a:lnTo>
                  <a:lnTo>
                    <a:pt x="2951" y="5198"/>
                  </a:lnTo>
                  <a:lnTo>
                    <a:pt x="3442" y="5058"/>
                  </a:lnTo>
                  <a:lnTo>
                    <a:pt x="3934" y="4777"/>
                  </a:lnTo>
                  <a:lnTo>
                    <a:pt x="4355" y="4426"/>
                  </a:lnTo>
                  <a:lnTo>
                    <a:pt x="3864" y="4004"/>
                  </a:lnTo>
                  <a:lnTo>
                    <a:pt x="3583" y="4285"/>
                  </a:lnTo>
                  <a:lnTo>
                    <a:pt x="3232" y="4496"/>
                  </a:lnTo>
                  <a:lnTo>
                    <a:pt x="2810" y="4636"/>
                  </a:lnTo>
                  <a:lnTo>
                    <a:pt x="2037" y="4636"/>
                  </a:lnTo>
                  <a:lnTo>
                    <a:pt x="1686" y="4566"/>
                  </a:lnTo>
                  <a:lnTo>
                    <a:pt x="1405" y="4426"/>
                  </a:lnTo>
                  <a:lnTo>
                    <a:pt x="1195" y="4215"/>
                  </a:lnTo>
                  <a:lnTo>
                    <a:pt x="984" y="3934"/>
                  </a:lnTo>
                  <a:lnTo>
                    <a:pt x="843" y="3723"/>
                  </a:lnTo>
                  <a:lnTo>
                    <a:pt x="773" y="3372"/>
                  </a:lnTo>
                  <a:lnTo>
                    <a:pt x="773" y="3021"/>
                  </a:lnTo>
                  <a:lnTo>
                    <a:pt x="773" y="2529"/>
                  </a:lnTo>
                  <a:lnTo>
                    <a:pt x="914" y="2108"/>
                  </a:lnTo>
                  <a:lnTo>
                    <a:pt x="1124" y="1686"/>
                  </a:lnTo>
                  <a:lnTo>
                    <a:pt x="1405" y="1335"/>
                  </a:lnTo>
                  <a:lnTo>
                    <a:pt x="1686" y="984"/>
                  </a:lnTo>
                  <a:lnTo>
                    <a:pt x="2108" y="773"/>
                  </a:lnTo>
                  <a:lnTo>
                    <a:pt x="2529" y="633"/>
                  </a:lnTo>
                  <a:lnTo>
                    <a:pt x="2951" y="562"/>
                  </a:lnTo>
                  <a:lnTo>
                    <a:pt x="3372" y="633"/>
                  </a:lnTo>
                  <a:lnTo>
                    <a:pt x="3723" y="773"/>
                  </a:lnTo>
                  <a:lnTo>
                    <a:pt x="4004" y="984"/>
                  </a:lnTo>
                  <a:lnTo>
                    <a:pt x="4145" y="1265"/>
                  </a:lnTo>
                  <a:lnTo>
                    <a:pt x="4777" y="843"/>
                  </a:lnTo>
                  <a:lnTo>
                    <a:pt x="4636" y="633"/>
                  </a:lnTo>
                  <a:lnTo>
                    <a:pt x="4496" y="422"/>
                  </a:lnTo>
                  <a:lnTo>
                    <a:pt x="4075" y="141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1100500" y="12589375"/>
              <a:ext cx="115925" cy="131725"/>
            </a:xfrm>
            <a:custGeom>
              <a:rect b="b" l="l" r="r" t="t"/>
              <a:pathLst>
                <a:path extrusionOk="0" h="5269" w="4637">
                  <a:moveTo>
                    <a:pt x="3794" y="2599"/>
                  </a:moveTo>
                  <a:lnTo>
                    <a:pt x="3724" y="3021"/>
                  </a:lnTo>
                  <a:lnTo>
                    <a:pt x="3654" y="3372"/>
                  </a:lnTo>
                  <a:lnTo>
                    <a:pt x="3513" y="3653"/>
                  </a:lnTo>
                  <a:lnTo>
                    <a:pt x="3302" y="3934"/>
                  </a:lnTo>
                  <a:lnTo>
                    <a:pt x="3092" y="4145"/>
                  </a:lnTo>
                  <a:lnTo>
                    <a:pt x="2811" y="4355"/>
                  </a:lnTo>
                  <a:lnTo>
                    <a:pt x="2530" y="4496"/>
                  </a:lnTo>
                  <a:lnTo>
                    <a:pt x="2178" y="4636"/>
                  </a:lnTo>
                  <a:lnTo>
                    <a:pt x="1406" y="4636"/>
                  </a:lnTo>
                  <a:lnTo>
                    <a:pt x="1055" y="4496"/>
                  </a:lnTo>
                  <a:lnTo>
                    <a:pt x="914" y="4355"/>
                  </a:lnTo>
                  <a:lnTo>
                    <a:pt x="844" y="4215"/>
                  </a:lnTo>
                  <a:lnTo>
                    <a:pt x="774" y="4074"/>
                  </a:lnTo>
                  <a:lnTo>
                    <a:pt x="774" y="3864"/>
                  </a:lnTo>
                  <a:lnTo>
                    <a:pt x="844" y="3513"/>
                  </a:lnTo>
                  <a:lnTo>
                    <a:pt x="1055" y="3232"/>
                  </a:lnTo>
                  <a:lnTo>
                    <a:pt x="1336" y="3021"/>
                  </a:lnTo>
                  <a:lnTo>
                    <a:pt x="1687" y="2810"/>
                  </a:lnTo>
                  <a:lnTo>
                    <a:pt x="2108" y="2740"/>
                  </a:lnTo>
                  <a:lnTo>
                    <a:pt x="2600" y="2670"/>
                  </a:lnTo>
                  <a:lnTo>
                    <a:pt x="3583" y="2599"/>
                  </a:lnTo>
                  <a:close/>
                  <a:moveTo>
                    <a:pt x="2319" y="0"/>
                  </a:moveTo>
                  <a:lnTo>
                    <a:pt x="1757" y="141"/>
                  </a:lnTo>
                  <a:lnTo>
                    <a:pt x="1265" y="422"/>
                  </a:lnTo>
                  <a:lnTo>
                    <a:pt x="844" y="703"/>
                  </a:lnTo>
                  <a:lnTo>
                    <a:pt x="1195" y="1195"/>
                  </a:lnTo>
                  <a:lnTo>
                    <a:pt x="1476" y="914"/>
                  </a:lnTo>
                  <a:lnTo>
                    <a:pt x="1897" y="773"/>
                  </a:lnTo>
                  <a:lnTo>
                    <a:pt x="2319" y="633"/>
                  </a:lnTo>
                  <a:lnTo>
                    <a:pt x="2740" y="562"/>
                  </a:lnTo>
                  <a:lnTo>
                    <a:pt x="3232" y="633"/>
                  </a:lnTo>
                  <a:lnTo>
                    <a:pt x="3654" y="773"/>
                  </a:lnTo>
                  <a:lnTo>
                    <a:pt x="3794" y="914"/>
                  </a:lnTo>
                  <a:lnTo>
                    <a:pt x="3864" y="1124"/>
                  </a:lnTo>
                  <a:lnTo>
                    <a:pt x="3935" y="1335"/>
                  </a:lnTo>
                  <a:lnTo>
                    <a:pt x="3935" y="1546"/>
                  </a:lnTo>
                  <a:lnTo>
                    <a:pt x="3935" y="1757"/>
                  </a:lnTo>
                  <a:lnTo>
                    <a:pt x="3864" y="2037"/>
                  </a:lnTo>
                  <a:lnTo>
                    <a:pt x="2530" y="2108"/>
                  </a:lnTo>
                  <a:lnTo>
                    <a:pt x="1827" y="2248"/>
                  </a:lnTo>
                  <a:lnTo>
                    <a:pt x="1265" y="2389"/>
                  </a:lnTo>
                  <a:lnTo>
                    <a:pt x="774" y="2599"/>
                  </a:lnTo>
                  <a:lnTo>
                    <a:pt x="352" y="2951"/>
                  </a:lnTo>
                  <a:lnTo>
                    <a:pt x="212" y="3161"/>
                  </a:lnTo>
                  <a:lnTo>
                    <a:pt x="71" y="3372"/>
                  </a:lnTo>
                  <a:lnTo>
                    <a:pt x="1" y="3653"/>
                  </a:lnTo>
                  <a:lnTo>
                    <a:pt x="1" y="3934"/>
                  </a:lnTo>
                  <a:lnTo>
                    <a:pt x="71" y="4285"/>
                  </a:lnTo>
                  <a:lnTo>
                    <a:pt x="141" y="4566"/>
                  </a:lnTo>
                  <a:lnTo>
                    <a:pt x="352" y="4777"/>
                  </a:lnTo>
                  <a:lnTo>
                    <a:pt x="493" y="4988"/>
                  </a:lnTo>
                  <a:lnTo>
                    <a:pt x="774" y="5058"/>
                  </a:lnTo>
                  <a:lnTo>
                    <a:pt x="984" y="5198"/>
                  </a:lnTo>
                  <a:lnTo>
                    <a:pt x="1546" y="5269"/>
                  </a:lnTo>
                  <a:lnTo>
                    <a:pt x="2108" y="5198"/>
                  </a:lnTo>
                  <a:lnTo>
                    <a:pt x="2600" y="5058"/>
                  </a:lnTo>
                  <a:lnTo>
                    <a:pt x="3092" y="4777"/>
                  </a:lnTo>
                  <a:lnTo>
                    <a:pt x="3513" y="4355"/>
                  </a:lnTo>
                  <a:lnTo>
                    <a:pt x="3513" y="4355"/>
                  </a:lnTo>
                  <a:lnTo>
                    <a:pt x="3443" y="4777"/>
                  </a:lnTo>
                  <a:lnTo>
                    <a:pt x="3443" y="5128"/>
                  </a:lnTo>
                  <a:lnTo>
                    <a:pt x="4075" y="5128"/>
                  </a:lnTo>
                  <a:lnTo>
                    <a:pt x="4145" y="4636"/>
                  </a:lnTo>
                  <a:lnTo>
                    <a:pt x="4216" y="4004"/>
                  </a:lnTo>
                  <a:lnTo>
                    <a:pt x="4567" y="1967"/>
                  </a:lnTo>
                  <a:lnTo>
                    <a:pt x="4637" y="1686"/>
                  </a:lnTo>
                  <a:lnTo>
                    <a:pt x="4637" y="1405"/>
                  </a:lnTo>
                  <a:lnTo>
                    <a:pt x="4567" y="1054"/>
                  </a:lnTo>
                  <a:lnTo>
                    <a:pt x="4496" y="773"/>
                  </a:lnTo>
                  <a:lnTo>
                    <a:pt x="4286" y="492"/>
                  </a:lnTo>
                  <a:lnTo>
                    <a:pt x="4075" y="281"/>
                  </a:lnTo>
                  <a:lnTo>
                    <a:pt x="3794" y="141"/>
                  </a:lnTo>
                  <a:lnTo>
                    <a:pt x="3513" y="71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1225200" y="12589375"/>
              <a:ext cx="151050" cy="193175"/>
            </a:xfrm>
            <a:custGeom>
              <a:rect b="b" l="l" r="r" t="t"/>
              <a:pathLst>
                <a:path extrusionOk="0" h="7727" w="6042">
                  <a:moveTo>
                    <a:pt x="3723" y="562"/>
                  </a:moveTo>
                  <a:lnTo>
                    <a:pt x="4074" y="633"/>
                  </a:lnTo>
                  <a:lnTo>
                    <a:pt x="4426" y="703"/>
                  </a:lnTo>
                  <a:lnTo>
                    <a:pt x="4636" y="843"/>
                  </a:lnTo>
                  <a:lnTo>
                    <a:pt x="4917" y="1054"/>
                  </a:lnTo>
                  <a:lnTo>
                    <a:pt x="5058" y="1265"/>
                  </a:lnTo>
                  <a:lnTo>
                    <a:pt x="5198" y="1546"/>
                  </a:lnTo>
                  <a:lnTo>
                    <a:pt x="5268" y="1897"/>
                  </a:lnTo>
                  <a:lnTo>
                    <a:pt x="5268" y="2178"/>
                  </a:lnTo>
                  <a:lnTo>
                    <a:pt x="5268" y="2670"/>
                  </a:lnTo>
                  <a:lnTo>
                    <a:pt x="5128" y="3161"/>
                  </a:lnTo>
                  <a:lnTo>
                    <a:pt x="4987" y="3583"/>
                  </a:lnTo>
                  <a:lnTo>
                    <a:pt x="4707" y="3934"/>
                  </a:lnTo>
                  <a:lnTo>
                    <a:pt x="4355" y="4215"/>
                  </a:lnTo>
                  <a:lnTo>
                    <a:pt x="4004" y="4496"/>
                  </a:lnTo>
                  <a:lnTo>
                    <a:pt x="3583" y="4636"/>
                  </a:lnTo>
                  <a:lnTo>
                    <a:pt x="2740" y="4636"/>
                  </a:lnTo>
                  <a:lnTo>
                    <a:pt x="2459" y="4566"/>
                  </a:lnTo>
                  <a:lnTo>
                    <a:pt x="2178" y="4426"/>
                  </a:lnTo>
                  <a:lnTo>
                    <a:pt x="1897" y="4215"/>
                  </a:lnTo>
                  <a:lnTo>
                    <a:pt x="1756" y="3934"/>
                  </a:lnTo>
                  <a:lnTo>
                    <a:pt x="1616" y="3723"/>
                  </a:lnTo>
                  <a:lnTo>
                    <a:pt x="1475" y="3372"/>
                  </a:lnTo>
                  <a:lnTo>
                    <a:pt x="1475" y="3021"/>
                  </a:lnTo>
                  <a:lnTo>
                    <a:pt x="1546" y="2529"/>
                  </a:lnTo>
                  <a:lnTo>
                    <a:pt x="1616" y="2108"/>
                  </a:lnTo>
                  <a:lnTo>
                    <a:pt x="1827" y="1686"/>
                  </a:lnTo>
                  <a:lnTo>
                    <a:pt x="2107" y="1335"/>
                  </a:lnTo>
                  <a:lnTo>
                    <a:pt x="2459" y="984"/>
                  </a:lnTo>
                  <a:lnTo>
                    <a:pt x="2810" y="773"/>
                  </a:lnTo>
                  <a:lnTo>
                    <a:pt x="3231" y="633"/>
                  </a:lnTo>
                  <a:lnTo>
                    <a:pt x="3723" y="562"/>
                  </a:lnTo>
                  <a:close/>
                  <a:moveTo>
                    <a:pt x="3793" y="0"/>
                  </a:moveTo>
                  <a:lnTo>
                    <a:pt x="3231" y="71"/>
                  </a:lnTo>
                  <a:lnTo>
                    <a:pt x="2669" y="211"/>
                  </a:lnTo>
                  <a:lnTo>
                    <a:pt x="2248" y="562"/>
                  </a:lnTo>
                  <a:lnTo>
                    <a:pt x="1897" y="914"/>
                  </a:lnTo>
                  <a:lnTo>
                    <a:pt x="2037" y="71"/>
                  </a:lnTo>
                  <a:lnTo>
                    <a:pt x="1335" y="71"/>
                  </a:lnTo>
                  <a:lnTo>
                    <a:pt x="0" y="7727"/>
                  </a:lnTo>
                  <a:lnTo>
                    <a:pt x="703" y="7727"/>
                  </a:lnTo>
                  <a:lnTo>
                    <a:pt x="1335" y="4285"/>
                  </a:lnTo>
                  <a:lnTo>
                    <a:pt x="1616" y="4707"/>
                  </a:lnTo>
                  <a:lnTo>
                    <a:pt x="2037" y="5058"/>
                  </a:lnTo>
                  <a:lnTo>
                    <a:pt x="2529" y="5198"/>
                  </a:lnTo>
                  <a:lnTo>
                    <a:pt x="3091" y="5269"/>
                  </a:lnTo>
                  <a:lnTo>
                    <a:pt x="3723" y="5198"/>
                  </a:lnTo>
                  <a:lnTo>
                    <a:pt x="4285" y="5058"/>
                  </a:lnTo>
                  <a:lnTo>
                    <a:pt x="4777" y="4707"/>
                  </a:lnTo>
                  <a:lnTo>
                    <a:pt x="5198" y="4355"/>
                  </a:lnTo>
                  <a:lnTo>
                    <a:pt x="5549" y="3864"/>
                  </a:lnTo>
                  <a:lnTo>
                    <a:pt x="5830" y="3372"/>
                  </a:lnTo>
                  <a:lnTo>
                    <a:pt x="5971" y="2740"/>
                  </a:lnTo>
                  <a:lnTo>
                    <a:pt x="6041" y="2108"/>
                  </a:lnTo>
                  <a:lnTo>
                    <a:pt x="6041" y="1686"/>
                  </a:lnTo>
                  <a:lnTo>
                    <a:pt x="5901" y="1265"/>
                  </a:lnTo>
                  <a:lnTo>
                    <a:pt x="5690" y="914"/>
                  </a:lnTo>
                  <a:lnTo>
                    <a:pt x="5409" y="562"/>
                  </a:lnTo>
                  <a:lnTo>
                    <a:pt x="5128" y="281"/>
                  </a:lnTo>
                  <a:lnTo>
                    <a:pt x="4707" y="141"/>
                  </a:lnTo>
                  <a:lnTo>
                    <a:pt x="4285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1400800" y="12589375"/>
              <a:ext cx="124700" cy="131725"/>
            </a:xfrm>
            <a:custGeom>
              <a:rect b="b" l="l" r="r" t="t"/>
              <a:pathLst>
                <a:path extrusionOk="0" h="5269" w="4988">
                  <a:moveTo>
                    <a:pt x="3232" y="562"/>
                  </a:moveTo>
                  <a:lnTo>
                    <a:pt x="3513" y="633"/>
                  </a:lnTo>
                  <a:lnTo>
                    <a:pt x="3723" y="773"/>
                  </a:lnTo>
                  <a:lnTo>
                    <a:pt x="3934" y="914"/>
                  </a:lnTo>
                  <a:lnTo>
                    <a:pt x="4075" y="1124"/>
                  </a:lnTo>
                  <a:lnTo>
                    <a:pt x="4215" y="1335"/>
                  </a:lnTo>
                  <a:lnTo>
                    <a:pt x="4285" y="1616"/>
                  </a:lnTo>
                  <a:lnTo>
                    <a:pt x="4285" y="1897"/>
                  </a:lnTo>
                  <a:lnTo>
                    <a:pt x="4285" y="2108"/>
                  </a:lnTo>
                  <a:lnTo>
                    <a:pt x="4285" y="2248"/>
                  </a:lnTo>
                  <a:lnTo>
                    <a:pt x="843" y="2248"/>
                  </a:lnTo>
                  <a:lnTo>
                    <a:pt x="984" y="1967"/>
                  </a:lnTo>
                  <a:lnTo>
                    <a:pt x="1124" y="1616"/>
                  </a:lnTo>
                  <a:lnTo>
                    <a:pt x="1335" y="1335"/>
                  </a:lnTo>
                  <a:lnTo>
                    <a:pt x="1546" y="1054"/>
                  </a:lnTo>
                  <a:lnTo>
                    <a:pt x="1827" y="843"/>
                  </a:lnTo>
                  <a:lnTo>
                    <a:pt x="2178" y="703"/>
                  </a:lnTo>
                  <a:lnTo>
                    <a:pt x="2529" y="633"/>
                  </a:lnTo>
                  <a:lnTo>
                    <a:pt x="2881" y="562"/>
                  </a:lnTo>
                  <a:close/>
                  <a:moveTo>
                    <a:pt x="2319" y="0"/>
                  </a:moveTo>
                  <a:lnTo>
                    <a:pt x="1757" y="211"/>
                  </a:lnTo>
                  <a:lnTo>
                    <a:pt x="1265" y="492"/>
                  </a:lnTo>
                  <a:lnTo>
                    <a:pt x="843" y="914"/>
                  </a:lnTo>
                  <a:lnTo>
                    <a:pt x="492" y="1335"/>
                  </a:lnTo>
                  <a:lnTo>
                    <a:pt x="211" y="1897"/>
                  </a:lnTo>
                  <a:lnTo>
                    <a:pt x="71" y="2459"/>
                  </a:lnTo>
                  <a:lnTo>
                    <a:pt x="1" y="3021"/>
                  </a:lnTo>
                  <a:lnTo>
                    <a:pt x="71" y="3583"/>
                  </a:lnTo>
                  <a:lnTo>
                    <a:pt x="141" y="4004"/>
                  </a:lnTo>
                  <a:lnTo>
                    <a:pt x="352" y="4355"/>
                  </a:lnTo>
                  <a:lnTo>
                    <a:pt x="633" y="4707"/>
                  </a:lnTo>
                  <a:lnTo>
                    <a:pt x="984" y="4917"/>
                  </a:lnTo>
                  <a:lnTo>
                    <a:pt x="1405" y="5128"/>
                  </a:lnTo>
                  <a:lnTo>
                    <a:pt x="1827" y="5198"/>
                  </a:lnTo>
                  <a:lnTo>
                    <a:pt x="2319" y="5269"/>
                  </a:lnTo>
                  <a:lnTo>
                    <a:pt x="2951" y="5198"/>
                  </a:lnTo>
                  <a:lnTo>
                    <a:pt x="3513" y="4988"/>
                  </a:lnTo>
                  <a:lnTo>
                    <a:pt x="4075" y="4707"/>
                  </a:lnTo>
                  <a:lnTo>
                    <a:pt x="4566" y="4215"/>
                  </a:lnTo>
                  <a:lnTo>
                    <a:pt x="4075" y="3793"/>
                  </a:lnTo>
                  <a:lnTo>
                    <a:pt x="3794" y="4145"/>
                  </a:lnTo>
                  <a:lnTo>
                    <a:pt x="3372" y="4426"/>
                  </a:lnTo>
                  <a:lnTo>
                    <a:pt x="2951" y="4566"/>
                  </a:lnTo>
                  <a:lnTo>
                    <a:pt x="2389" y="4636"/>
                  </a:lnTo>
                  <a:lnTo>
                    <a:pt x="2038" y="4636"/>
                  </a:lnTo>
                  <a:lnTo>
                    <a:pt x="1686" y="4566"/>
                  </a:lnTo>
                  <a:lnTo>
                    <a:pt x="1476" y="4426"/>
                  </a:lnTo>
                  <a:lnTo>
                    <a:pt x="1195" y="4215"/>
                  </a:lnTo>
                  <a:lnTo>
                    <a:pt x="984" y="4004"/>
                  </a:lnTo>
                  <a:lnTo>
                    <a:pt x="843" y="3723"/>
                  </a:lnTo>
                  <a:lnTo>
                    <a:pt x="773" y="3372"/>
                  </a:lnTo>
                  <a:lnTo>
                    <a:pt x="703" y="3021"/>
                  </a:lnTo>
                  <a:lnTo>
                    <a:pt x="773" y="2951"/>
                  </a:lnTo>
                  <a:lnTo>
                    <a:pt x="773" y="2810"/>
                  </a:lnTo>
                  <a:lnTo>
                    <a:pt x="4918" y="2810"/>
                  </a:lnTo>
                  <a:lnTo>
                    <a:pt x="4988" y="2318"/>
                  </a:lnTo>
                  <a:lnTo>
                    <a:pt x="4988" y="1967"/>
                  </a:lnTo>
                  <a:lnTo>
                    <a:pt x="4988" y="1546"/>
                  </a:lnTo>
                  <a:lnTo>
                    <a:pt x="4918" y="1124"/>
                  </a:lnTo>
                  <a:lnTo>
                    <a:pt x="4707" y="843"/>
                  </a:lnTo>
                  <a:lnTo>
                    <a:pt x="4496" y="492"/>
                  </a:lnTo>
                  <a:lnTo>
                    <a:pt x="4215" y="281"/>
                  </a:lnTo>
                  <a:lnTo>
                    <a:pt x="3794" y="71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698375" y="12443625"/>
              <a:ext cx="628700" cy="149275"/>
            </a:xfrm>
            <a:custGeom>
              <a:rect b="b" l="l" r="r" t="t"/>
              <a:pathLst>
                <a:path extrusionOk="0" h="5971" w="25148">
                  <a:moveTo>
                    <a:pt x="6533" y="0"/>
                  </a:moveTo>
                  <a:lnTo>
                    <a:pt x="5830" y="71"/>
                  </a:lnTo>
                  <a:lnTo>
                    <a:pt x="5339" y="141"/>
                  </a:lnTo>
                  <a:lnTo>
                    <a:pt x="5198" y="211"/>
                  </a:lnTo>
                  <a:lnTo>
                    <a:pt x="5128" y="422"/>
                  </a:lnTo>
                  <a:lnTo>
                    <a:pt x="5198" y="492"/>
                  </a:lnTo>
                  <a:lnTo>
                    <a:pt x="5339" y="562"/>
                  </a:lnTo>
                  <a:lnTo>
                    <a:pt x="5901" y="492"/>
                  </a:lnTo>
                  <a:lnTo>
                    <a:pt x="6533" y="422"/>
                  </a:lnTo>
                  <a:lnTo>
                    <a:pt x="6673" y="352"/>
                  </a:lnTo>
                  <a:lnTo>
                    <a:pt x="6744" y="211"/>
                  </a:lnTo>
                  <a:lnTo>
                    <a:pt x="6673" y="71"/>
                  </a:lnTo>
                  <a:lnTo>
                    <a:pt x="6533" y="0"/>
                  </a:lnTo>
                  <a:close/>
                  <a:moveTo>
                    <a:pt x="18755" y="211"/>
                  </a:moveTo>
                  <a:lnTo>
                    <a:pt x="18615" y="281"/>
                  </a:lnTo>
                  <a:lnTo>
                    <a:pt x="18544" y="422"/>
                  </a:lnTo>
                  <a:lnTo>
                    <a:pt x="18615" y="562"/>
                  </a:lnTo>
                  <a:lnTo>
                    <a:pt x="18755" y="633"/>
                  </a:lnTo>
                  <a:lnTo>
                    <a:pt x="19949" y="633"/>
                  </a:lnTo>
                  <a:lnTo>
                    <a:pt x="20090" y="562"/>
                  </a:lnTo>
                  <a:lnTo>
                    <a:pt x="20160" y="422"/>
                  </a:lnTo>
                  <a:lnTo>
                    <a:pt x="20090" y="281"/>
                  </a:lnTo>
                  <a:lnTo>
                    <a:pt x="19949" y="211"/>
                  </a:lnTo>
                  <a:close/>
                  <a:moveTo>
                    <a:pt x="8008" y="141"/>
                  </a:moveTo>
                  <a:lnTo>
                    <a:pt x="7938" y="281"/>
                  </a:lnTo>
                  <a:lnTo>
                    <a:pt x="7938" y="422"/>
                  </a:lnTo>
                  <a:lnTo>
                    <a:pt x="8078" y="492"/>
                  </a:lnTo>
                  <a:lnTo>
                    <a:pt x="9272" y="773"/>
                  </a:lnTo>
                  <a:lnTo>
                    <a:pt x="9413" y="703"/>
                  </a:lnTo>
                  <a:lnTo>
                    <a:pt x="9483" y="633"/>
                  </a:lnTo>
                  <a:lnTo>
                    <a:pt x="9483" y="492"/>
                  </a:lnTo>
                  <a:lnTo>
                    <a:pt x="9343" y="352"/>
                  </a:lnTo>
                  <a:lnTo>
                    <a:pt x="8148" y="141"/>
                  </a:lnTo>
                  <a:close/>
                  <a:moveTo>
                    <a:pt x="17140" y="422"/>
                  </a:moveTo>
                  <a:lnTo>
                    <a:pt x="15945" y="703"/>
                  </a:lnTo>
                  <a:lnTo>
                    <a:pt x="15875" y="773"/>
                  </a:lnTo>
                  <a:lnTo>
                    <a:pt x="15805" y="984"/>
                  </a:lnTo>
                  <a:lnTo>
                    <a:pt x="15875" y="1054"/>
                  </a:lnTo>
                  <a:lnTo>
                    <a:pt x="16016" y="1124"/>
                  </a:lnTo>
                  <a:lnTo>
                    <a:pt x="16086" y="1054"/>
                  </a:lnTo>
                  <a:lnTo>
                    <a:pt x="17210" y="843"/>
                  </a:lnTo>
                  <a:lnTo>
                    <a:pt x="17350" y="703"/>
                  </a:lnTo>
                  <a:lnTo>
                    <a:pt x="17350" y="562"/>
                  </a:lnTo>
                  <a:lnTo>
                    <a:pt x="17280" y="422"/>
                  </a:lnTo>
                  <a:close/>
                  <a:moveTo>
                    <a:pt x="21424" y="492"/>
                  </a:moveTo>
                  <a:lnTo>
                    <a:pt x="21354" y="633"/>
                  </a:lnTo>
                  <a:lnTo>
                    <a:pt x="21354" y="773"/>
                  </a:lnTo>
                  <a:lnTo>
                    <a:pt x="21495" y="843"/>
                  </a:lnTo>
                  <a:lnTo>
                    <a:pt x="21705" y="914"/>
                  </a:lnTo>
                  <a:lnTo>
                    <a:pt x="21776" y="984"/>
                  </a:lnTo>
                  <a:lnTo>
                    <a:pt x="22619" y="1195"/>
                  </a:lnTo>
                  <a:lnTo>
                    <a:pt x="22829" y="1195"/>
                  </a:lnTo>
                  <a:lnTo>
                    <a:pt x="22900" y="1054"/>
                  </a:lnTo>
                  <a:lnTo>
                    <a:pt x="22900" y="914"/>
                  </a:lnTo>
                  <a:lnTo>
                    <a:pt x="22759" y="843"/>
                  </a:lnTo>
                  <a:lnTo>
                    <a:pt x="21916" y="562"/>
                  </a:lnTo>
                  <a:lnTo>
                    <a:pt x="21776" y="562"/>
                  </a:lnTo>
                  <a:lnTo>
                    <a:pt x="21565" y="492"/>
                  </a:lnTo>
                  <a:close/>
                  <a:moveTo>
                    <a:pt x="3723" y="562"/>
                  </a:moveTo>
                  <a:lnTo>
                    <a:pt x="2599" y="914"/>
                  </a:lnTo>
                  <a:lnTo>
                    <a:pt x="2459" y="1054"/>
                  </a:lnTo>
                  <a:lnTo>
                    <a:pt x="2459" y="1195"/>
                  </a:lnTo>
                  <a:lnTo>
                    <a:pt x="2529" y="1265"/>
                  </a:lnTo>
                  <a:lnTo>
                    <a:pt x="2669" y="1335"/>
                  </a:lnTo>
                  <a:lnTo>
                    <a:pt x="2740" y="1265"/>
                  </a:lnTo>
                  <a:lnTo>
                    <a:pt x="3864" y="914"/>
                  </a:lnTo>
                  <a:lnTo>
                    <a:pt x="3934" y="843"/>
                  </a:lnTo>
                  <a:lnTo>
                    <a:pt x="4004" y="633"/>
                  </a:lnTo>
                  <a:lnTo>
                    <a:pt x="3864" y="562"/>
                  </a:lnTo>
                  <a:close/>
                  <a:moveTo>
                    <a:pt x="10747" y="843"/>
                  </a:moveTo>
                  <a:lnTo>
                    <a:pt x="10607" y="984"/>
                  </a:lnTo>
                  <a:lnTo>
                    <a:pt x="10607" y="1124"/>
                  </a:lnTo>
                  <a:lnTo>
                    <a:pt x="10747" y="1265"/>
                  </a:lnTo>
                  <a:lnTo>
                    <a:pt x="11871" y="1686"/>
                  </a:lnTo>
                  <a:lnTo>
                    <a:pt x="11942" y="1686"/>
                  </a:lnTo>
                  <a:lnTo>
                    <a:pt x="12082" y="1616"/>
                  </a:lnTo>
                  <a:lnTo>
                    <a:pt x="12152" y="1546"/>
                  </a:lnTo>
                  <a:lnTo>
                    <a:pt x="12152" y="1405"/>
                  </a:lnTo>
                  <a:lnTo>
                    <a:pt x="12012" y="1265"/>
                  </a:lnTo>
                  <a:lnTo>
                    <a:pt x="10888" y="843"/>
                  </a:lnTo>
                  <a:close/>
                  <a:moveTo>
                    <a:pt x="1124" y="1616"/>
                  </a:moveTo>
                  <a:lnTo>
                    <a:pt x="70" y="2248"/>
                  </a:lnTo>
                  <a:lnTo>
                    <a:pt x="0" y="2389"/>
                  </a:lnTo>
                  <a:lnTo>
                    <a:pt x="0" y="2529"/>
                  </a:lnTo>
                  <a:lnTo>
                    <a:pt x="70" y="2599"/>
                  </a:lnTo>
                  <a:lnTo>
                    <a:pt x="281" y="2599"/>
                  </a:lnTo>
                  <a:lnTo>
                    <a:pt x="1335" y="1967"/>
                  </a:lnTo>
                  <a:lnTo>
                    <a:pt x="1405" y="1827"/>
                  </a:lnTo>
                  <a:lnTo>
                    <a:pt x="1405" y="1686"/>
                  </a:lnTo>
                  <a:lnTo>
                    <a:pt x="1265" y="1616"/>
                  </a:lnTo>
                  <a:close/>
                  <a:moveTo>
                    <a:pt x="14400" y="1265"/>
                  </a:moveTo>
                  <a:lnTo>
                    <a:pt x="13346" y="1756"/>
                  </a:lnTo>
                  <a:lnTo>
                    <a:pt x="13276" y="1897"/>
                  </a:lnTo>
                  <a:lnTo>
                    <a:pt x="13206" y="1967"/>
                  </a:lnTo>
                  <a:lnTo>
                    <a:pt x="13206" y="2178"/>
                  </a:lnTo>
                  <a:lnTo>
                    <a:pt x="13346" y="2248"/>
                  </a:lnTo>
                  <a:lnTo>
                    <a:pt x="14470" y="2740"/>
                  </a:lnTo>
                  <a:lnTo>
                    <a:pt x="14541" y="2740"/>
                  </a:lnTo>
                  <a:lnTo>
                    <a:pt x="14611" y="2670"/>
                  </a:lnTo>
                  <a:lnTo>
                    <a:pt x="14681" y="2599"/>
                  </a:lnTo>
                  <a:lnTo>
                    <a:pt x="14681" y="2459"/>
                  </a:lnTo>
                  <a:lnTo>
                    <a:pt x="14611" y="2318"/>
                  </a:lnTo>
                  <a:lnTo>
                    <a:pt x="13768" y="1967"/>
                  </a:lnTo>
                  <a:lnTo>
                    <a:pt x="14611" y="1616"/>
                  </a:lnTo>
                  <a:lnTo>
                    <a:pt x="14681" y="1476"/>
                  </a:lnTo>
                  <a:lnTo>
                    <a:pt x="14681" y="1335"/>
                  </a:lnTo>
                  <a:lnTo>
                    <a:pt x="14611" y="1265"/>
                  </a:lnTo>
                  <a:close/>
                  <a:moveTo>
                    <a:pt x="24094" y="1476"/>
                  </a:moveTo>
                  <a:lnTo>
                    <a:pt x="23953" y="1546"/>
                  </a:lnTo>
                  <a:lnTo>
                    <a:pt x="23953" y="1686"/>
                  </a:lnTo>
                  <a:lnTo>
                    <a:pt x="24023" y="1827"/>
                  </a:lnTo>
                  <a:lnTo>
                    <a:pt x="24515" y="2178"/>
                  </a:lnTo>
                  <a:lnTo>
                    <a:pt x="24796" y="2599"/>
                  </a:lnTo>
                  <a:lnTo>
                    <a:pt x="24866" y="2670"/>
                  </a:lnTo>
                  <a:lnTo>
                    <a:pt x="24937" y="2740"/>
                  </a:lnTo>
                  <a:lnTo>
                    <a:pt x="25007" y="2670"/>
                  </a:lnTo>
                  <a:lnTo>
                    <a:pt x="25147" y="2599"/>
                  </a:lnTo>
                  <a:lnTo>
                    <a:pt x="25147" y="2459"/>
                  </a:lnTo>
                  <a:lnTo>
                    <a:pt x="25007" y="2178"/>
                  </a:lnTo>
                  <a:lnTo>
                    <a:pt x="24796" y="1897"/>
                  </a:lnTo>
                  <a:lnTo>
                    <a:pt x="24585" y="1686"/>
                  </a:lnTo>
                  <a:lnTo>
                    <a:pt x="24234" y="1476"/>
                  </a:lnTo>
                  <a:close/>
                  <a:moveTo>
                    <a:pt x="12152" y="2599"/>
                  </a:moveTo>
                  <a:lnTo>
                    <a:pt x="12012" y="2670"/>
                  </a:lnTo>
                  <a:lnTo>
                    <a:pt x="11028" y="3372"/>
                  </a:lnTo>
                  <a:lnTo>
                    <a:pt x="10888" y="3513"/>
                  </a:lnTo>
                  <a:lnTo>
                    <a:pt x="10958" y="3653"/>
                  </a:lnTo>
                  <a:lnTo>
                    <a:pt x="11028" y="3723"/>
                  </a:lnTo>
                  <a:lnTo>
                    <a:pt x="11099" y="3723"/>
                  </a:lnTo>
                  <a:lnTo>
                    <a:pt x="11239" y="3653"/>
                  </a:lnTo>
                  <a:lnTo>
                    <a:pt x="12223" y="3021"/>
                  </a:lnTo>
                  <a:lnTo>
                    <a:pt x="12293" y="2880"/>
                  </a:lnTo>
                  <a:lnTo>
                    <a:pt x="12293" y="2740"/>
                  </a:lnTo>
                  <a:lnTo>
                    <a:pt x="12152" y="2599"/>
                  </a:lnTo>
                  <a:close/>
                  <a:moveTo>
                    <a:pt x="15875" y="3021"/>
                  </a:moveTo>
                  <a:lnTo>
                    <a:pt x="15805" y="3091"/>
                  </a:lnTo>
                  <a:lnTo>
                    <a:pt x="15805" y="3302"/>
                  </a:lnTo>
                  <a:lnTo>
                    <a:pt x="15875" y="3372"/>
                  </a:lnTo>
                  <a:lnTo>
                    <a:pt x="16929" y="3864"/>
                  </a:lnTo>
                  <a:lnTo>
                    <a:pt x="16929" y="3934"/>
                  </a:lnTo>
                  <a:lnTo>
                    <a:pt x="17140" y="3934"/>
                  </a:lnTo>
                  <a:lnTo>
                    <a:pt x="17210" y="3793"/>
                  </a:lnTo>
                  <a:lnTo>
                    <a:pt x="17210" y="3653"/>
                  </a:lnTo>
                  <a:lnTo>
                    <a:pt x="17140" y="3583"/>
                  </a:lnTo>
                  <a:lnTo>
                    <a:pt x="17069" y="3513"/>
                  </a:lnTo>
                  <a:lnTo>
                    <a:pt x="16086" y="3021"/>
                  </a:lnTo>
                  <a:close/>
                  <a:moveTo>
                    <a:pt x="24796" y="3864"/>
                  </a:moveTo>
                  <a:lnTo>
                    <a:pt x="24656" y="3934"/>
                  </a:lnTo>
                  <a:lnTo>
                    <a:pt x="24304" y="4285"/>
                  </a:lnTo>
                  <a:lnTo>
                    <a:pt x="23813" y="4566"/>
                  </a:lnTo>
                  <a:lnTo>
                    <a:pt x="23742" y="4707"/>
                  </a:lnTo>
                  <a:lnTo>
                    <a:pt x="23742" y="4847"/>
                  </a:lnTo>
                  <a:lnTo>
                    <a:pt x="23813" y="4917"/>
                  </a:lnTo>
                  <a:lnTo>
                    <a:pt x="23883" y="4988"/>
                  </a:lnTo>
                  <a:lnTo>
                    <a:pt x="24023" y="4988"/>
                  </a:lnTo>
                  <a:lnTo>
                    <a:pt x="24585" y="4566"/>
                  </a:lnTo>
                  <a:lnTo>
                    <a:pt x="24796" y="4355"/>
                  </a:lnTo>
                  <a:lnTo>
                    <a:pt x="25007" y="4145"/>
                  </a:lnTo>
                  <a:lnTo>
                    <a:pt x="25007" y="4004"/>
                  </a:lnTo>
                  <a:lnTo>
                    <a:pt x="24937" y="3864"/>
                  </a:lnTo>
                  <a:close/>
                  <a:moveTo>
                    <a:pt x="9624" y="4145"/>
                  </a:moveTo>
                  <a:lnTo>
                    <a:pt x="8570" y="4636"/>
                  </a:lnTo>
                  <a:lnTo>
                    <a:pt x="8500" y="4777"/>
                  </a:lnTo>
                  <a:lnTo>
                    <a:pt x="8500" y="4917"/>
                  </a:lnTo>
                  <a:lnTo>
                    <a:pt x="8570" y="4988"/>
                  </a:lnTo>
                  <a:lnTo>
                    <a:pt x="8640" y="5058"/>
                  </a:lnTo>
                  <a:lnTo>
                    <a:pt x="8710" y="5058"/>
                  </a:lnTo>
                  <a:lnTo>
                    <a:pt x="9834" y="4496"/>
                  </a:lnTo>
                  <a:lnTo>
                    <a:pt x="9905" y="4426"/>
                  </a:lnTo>
                  <a:lnTo>
                    <a:pt x="9905" y="4215"/>
                  </a:lnTo>
                  <a:lnTo>
                    <a:pt x="9834" y="4145"/>
                  </a:lnTo>
                  <a:close/>
                  <a:moveTo>
                    <a:pt x="18404" y="4215"/>
                  </a:moveTo>
                  <a:lnTo>
                    <a:pt x="18334" y="4355"/>
                  </a:lnTo>
                  <a:lnTo>
                    <a:pt x="18334" y="4496"/>
                  </a:lnTo>
                  <a:lnTo>
                    <a:pt x="18404" y="4636"/>
                  </a:lnTo>
                  <a:lnTo>
                    <a:pt x="19528" y="5058"/>
                  </a:lnTo>
                  <a:lnTo>
                    <a:pt x="19598" y="5058"/>
                  </a:lnTo>
                  <a:lnTo>
                    <a:pt x="19739" y="4988"/>
                  </a:lnTo>
                  <a:lnTo>
                    <a:pt x="19809" y="4917"/>
                  </a:lnTo>
                  <a:lnTo>
                    <a:pt x="19809" y="4777"/>
                  </a:lnTo>
                  <a:lnTo>
                    <a:pt x="19668" y="4636"/>
                  </a:lnTo>
                  <a:lnTo>
                    <a:pt x="18544" y="4215"/>
                  </a:lnTo>
                  <a:close/>
                  <a:moveTo>
                    <a:pt x="21003" y="4988"/>
                  </a:moveTo>
                  <a:lnTo>
                    <a:pt x="20933" y="5128"/>
                  </a:lnTo>
                  <a:lnTo>
                    <a:pt x="21003" y="5269"/>
                  </a:lnTo>
                  <a:lnTo>
                    <a:pt x="21143" y="5339"/>
                  </a:lnTo>
                  <a:lnTo>
                    <a:pt x="21776" y="5409"/>
                  </a:lnTo>
                  <a:lnTo>
                    <a:pt x="22408" y="5339"/>
                  </a:lnTo>
                  <a:lnTo>
                    <a:pt x="22548" y="5269"/>
                  </a:lnTo>
                  <a:lnTo>
                    <a:pt x="22548" y="5128"/>
                  </a:lnTo>
                  <a:lnTo>
                    <a:pt x="22478" y="4988"/>
                  </a:lnTo>
                  <a:close/>
                  <a:moveTo>
                    <a:pt x="7095" y="5198"/>
                  </a:moveTo>
                  <a:lnTo>
                    <a:pt x="5971" y="5550"/>
                  </a:lnTo>
                  <a:lnTo>
                    <a:pt x="5830" y="5690"/>
                  </a:lnTo>
                  <a:lnTo>
                    <a:pt x="5830" y="5830"/>
                  </a:lnTo>
                  <a:lnTo>
                    <a:pt x="5901" y="5901"/>
                  </a:lnTo>
                  <a:lnTo>
                    <a:pt x="6041" y="5971"/>
                  </a:lnTo>
                  <a:lnTo>
                    <a:pt x="6111" y="5971"/>
                  </a:lnTo>
                  <a:lnTo>
                    <a:pt x="7235" y="5620"/>
                  </a:lnTo>
                  <a:lnTo>
                    <a:pt x="7376" y="5479"/>
                  </a:lnTo>
                  <a:lnTo>
                    <a:pt x="7376" y="5339"/>
                  </a:lnTo>
                  <a:lnTo>
                    <a:pt x="7235" y="5198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598275" y="12433100"/>
              <a:ext cx="101875" cy="149275"/>
            </a:xfrm>
            <a:custGeom>
              <a:rect b="b" l="l" r="r" t="t"/>
              <a:pathLst>
                <a:path extrusionOk="0" h="5971" w="4075">
                  <a:moveTo>
                    <a:pt x="2108" y="1054"/>
                  </a:moveTo>
                  <a:lnTo>
                    <a:pt x="2529" y="1194"/>
                  </a:lnTo>
                  <a:lnTo>
                    <a:pt x="2810" y="1405"/>
                  </a:lnTo>
                  <a:lnTo>
                    <a:pt x="2951" y="1756"/>
                  </a:lnTo>
                  <a:lnTo>
                    <a:pt x="3021" y="2107"/>
                  </a:lnTo>
                  <a:lnTo>
                    <a:pt x="2880" y="2458"/>
                  </a:lnTo>
                  <a:lnTo>
                    <a:pt x="2670" y="2739"/>
                  </a:lnTo>
                  <a:lnTo>
                    <a:pt x="2318" y="2950"/>
                  </a:lnTo>
                  <a:lnTo>
                    <a:pt x="1967" y="2950"/>
                  </a:lnTo>
                  <a:lnTo>
                    <a:pt x="1546" y="2880"/>
                  </a:lnTo>
                  <a:lnTo>
                    <a:pt x="1265" y="2669"/>
                  </a:lnTo>
                  <a:lnTo>
                    <a:pt x="1124" y="2318"/>
                  </a:lnTo>
                  <a:lnTo>
                    <a:pt x="1054" y="1897"/>
                  </a:lnTo>
                  <a:lnTo>
                    <a:pt x="1194" y="1545"/>
                  </a:lnTo>
                  <a:lnTo>
                    <a:pt x="1405" y="1264"/>
                  </a:lnTo>
                  <a:lnTo>
                    <a:pt x="1756" y="1124"/>
                  </a:lnTo>
                  <a:lnTo>
                    <a:pt x="2108" y="1054"/>
                  </a:lnTo>
                  <a:close/>
                  <a:moveTo>
                    <a:pt x="1827" y="0"/>
                  </a:moveTo>
                  <a:lnTo>
                    <a:pt x="1405" y="70"/>
                  </a:lnTo>
                  <a:lnTo>
                    <a:pt x="1054" y="281"/>
                  </a:lnTo>
                  <a:lnTo>
                    <a:pt x="773" y="492"/>
                  </a:lnTo>
                  <a:lnTo>
                    <a:pt x="492" y="702"/>
                  </a:lnTo>
                  <a:lnTo>
                    <a:pt x="281" y="1054"/>
                  </a:lnTo>
                  <a:lnTo>
                    <a:pt x="141" y="1405"/>
                  </a:lnTo>
                  <a:lnTo>
                    <a:pt x="0" y="1826"/>
                  </a:lnTo>
                  <a:lnTo>
                    <a:pt x="71" y="2318"/>
                  </a:lnTo>
                  <a:lnTo>
                    <a:pt x="211" y="2810"/>
                  </a:lnTo>
                  <a:lnTo>
                    <a:pt x="1686" y="5971"/>
                  </a:lnTo>
                  <a:lnTo>
                    <a:pt x="3653" y="3161"/>
                  </a:lnTo>
                  <a:lnTo>
                    <a:pt x="3934" y="2739"/>
                  </a:lnTo>
                  <a:lnTo>
                    <a:pt x="4074" y="2248"/>
                  </a:lnTo>
                  <a:lnTo>
                    <a:pt x="4074" y="1826"/>
                  </a:lnTo>
                  <a:lnTo>
                    <a:pt x="3934" y="1405"/>
                  </a:lnTo>
                  <a:lnTo>
                    <a:pt x="3793" y="1054"/>
                  </a:lnTo>
                  <a:lnTo>
                    <a:pt x="3583" y="773"/>
                  </a:lnTo>
                  <a:lnTo>
                    <a:pt x="3302" y="492"/>
                  </a:lnTo>
                  <a:lnTo>
                    <a:pt x="3021" y="281"/>
                  </a:lnTo>
                  <a:lnTo>
                    <a:pt x="2670" y="70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/>
        </p:nvSpPr>
        <p:spPr>
          <a:xfrm>
            <a:off x="477314" y="6721421"/>
            <a:ext cx="3300300" cy="17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25" lIns="66825" spcFirstLastPara="1" rIns="66825" wrap="square" tIns="66825">
            <a:spAutoFit/>
          </a:bodyPr>
          <a:lstStyle/>
          <a:p>
            <a:pPr indent="-3175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ork Sans"/>
              <a:buChar char="●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Amenity one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Char char="●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Amenity two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Char char="●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Amenity three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Char char="●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Amenity four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423957" y="4692309"/>
            <a:ext cx="69243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25" lIns="66825" spcFirstLastPara="1" rIns="66825" wrap="square" tIns="668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Scan this QR code</a:t>
            </a:r>
            <a:endParaRPr sz="4700">
              <a:solidFill>
                <a:srgbClr val="054D4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423957" y="5364538"/>
            <a:ext cx="6924300" cy="1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25" lIns="66825" spcFirstLastPara="1" rIns="66825" wrap="square" tIns="668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54D4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f</a:t>
            </a:r>
            <a:r>
              <a:rPr lang="en" sz="3400">
                <a:solidFill>
                  <a:srgbClr val="054D4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or a map of amenities </a:t>
            </a:r>
            <a:br>
              <a:rPr lang="en" sz="3400">
                <a:solidFill>
                  <a:srgbClr val="054D4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en" sz="3400">
                <a:solidFill>
                  <a:srgbClr val="054D4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in [Town/Org Name]</a:t>
            </a:r>
            <a:endParaRPr sz="3400">
              <a:solidFill>
                <a:srgbClr val="054D4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pic>
        <p:nvPicPr>
          <p:cNvPr id="175" name="Google Shape;175;p21" title="rosewood.jpg"/>
          <p:cNvPicPr preferRelativeResize="0"/>
          <p:nvPr/>
        </p:nvPicPr>
        <p:blipFill rotWithShape="1">
          <a:blip r:embed="rId3">
            <a:alphaModFix/>
          </a:blip>
          <a:srcRect b="34721" l="0" r="0" t="34724"/>
          <a:stretch/>
        </p:blipFill>
        <p:spPr>
          <a:xfrm>
            <a:off x="0" y="0"/>
            <a:ext cx="7770114" cy="3561953"/>
          </a:xfrm>
          <a:custGeom>
            <a:rect b="b" l="l" r="r" t="t"/>
            <a:pathLst>
              <a:path extrusionOk="0" h="3458207" w="7543800">
                <a:moveTo>
                  <a:pt x="0" y="0"/>
                </a:moveTo>
                <a:lnTo>
                  <a:pt x="7543800" y="0"/>
                </a:lnTo>
                <a:lnTo>
                  <a:pt x="7543800" y="2647802"/>
                </a:lnTo>
                <a:lnTo>
                  <a:pt x="0" y="345820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6" name="Google Shape;176;p21"/>
          <p:cNvSpPr txBox="1"/>
          <p:nvPr/>
        </p:nvSpPr>
        <p:spPr>
          <a:xfrm>
            <a:off x="4048125" y="6721421"/>
            <a:ext cx="3300300" cy="17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25" lIns="66825" spcFirstLastPara="1" rIns="66825" wrap="square" tIns="66825">
            <a:spAutoFit/>
          </a:bodyPr>
          <a:lstStyle/>
          <a:p>
            <a:pPr indent="-3175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ork Sans"/>
              <a:buChar char="●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Amenity five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Char char="●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Amenity six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Char char="●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Amenity seven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Char char="●"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Amenity eight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7" name="Google Shape;177;p21"/>
          <p:cNvSpPr/>
          <p:nvPr/>
        </p:nvSpPr>
        <p:spPr>
          <a:xfrm rot="-5400000">
            <a:off x="414650" y="1714950"/>
            <a:ext cx="2742000" cy="2723400"/>
          </a:xfrm>
          <a:prstGeom prst="roundRect">
            <a:avLst>
              <a:gd fmla="val 6405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 dir="3420000" dist="571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78" name="Google Shape;178;p21" title="qr-code-MOCKUP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255" y="1828144"/>
            <a:ext cx="2496835" cy="2496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/>
          <p:nvPr/>
        </p:nvSpPr>
        <p:spPr>
          <a:xfrm>
            <a:off x="4000620" y="9049198"/>
            <a:ext cx="1485600" cy="672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66825" lIns="66825" spcFirstLastPara="1" rIns="66825" wrap="square" tIns="66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Place own </a:t>
            </a:r>
            <a:br>
              <a:rPr lang="en" sz="13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en" sz="13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logo here</a:t>
            </a:r>
            <a:endParaRPr sz="1300">
              <a:solidFill>
                <a:srgbClr val="000000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grpSp>
        <p:nvGrpSpPr>
          <p:cNvPr id="180" name="Google Shape;180;p21"/>
          <p:cNvGrpSpPr/>
          <p:nvPr/>
        </p:nvGrpSpPr>
        <p:grpSpPr>
          <a:xfrm>
            <a:off x="5967984" y="9219365"/>
            <a:ext cx="1380471" cy="391908"/>
            <a:chOff x="350675" y="12433100"/>
            <a:chExt cx="1231025" cy="349450"/>
          </a:xfrm>
        </p:grpSpPr>
        <p:sp>
          <p:nvSpPr>
            <p:cNvPr id="181" name="Google Shape;181;p21"/>
            <p:cNvSpPr/>
            <p:nvPr/>
          </p:nvSpPr>
          <p:spPr>
            <a:xfrm>
              <a:off x="1520225" y="12552500"/>
              <a:ext cx="61475" cy="28125"/>
            </a:xfrm>
            <a:custGeom>
              <a:rect b="b" l="l" r="r" t="t"/>
              <a:pathLst>
                <a:path extrusionOk="0" h="1125" w="2459">
                  <a:moveTo>
                    <a:pt x="0" y="0"/>
                  </a:moveTo>
                  <a:lnTo>
                    <a:pt x="0" y="141"/>
                  </a:lnTo>
                  <a:lnTo>
                    <a:pt x="351" y="141"/>
                  </a:lnTo>
                  <a:lnTo>
                    <a:pt x="351" y="1124"/>
                  </a:lnTo>
                  <a:lnTo>
                    <a:pt x="562" y="1124"/>
                  </a:lnTo>
                  <a:lnTo>
                    <a:pt x="562" y="141"/>
                  </a:lnTo>
                  <a:lnTo>
                    <a:pt x="913" y="141"/>
                  </a:lnTo>
                  <a:lnTo>
                    <a:pt x="913" y="0"/>
                  </a:lnTo>
                  <a:close/>
                  <a:moveTo>
                    <a:pt x="1194" y="0"/>
                  </a:moveTo>
                  <a:lnTo>
                    <a:pt x="1194" y="1124"/>
                  </a:lnTo>
                  <a:lnTo>
                    <a:pt x="1335" y="1124"/>
                  </a:lnTo>
                  <a:lnTo>
                    <a:pt x="1335" y="141"/>
                  </a:lnTo>
                  <a:lnTo>
                    <a:pt x="1756" y="1124"/>
                  </a:lnTo>
                  <a:lnTo>
                    <a:pt x="1897" y="1124"/>
                  </a:lnTo>
                  <a:lnTo>
                    <a:pt x="2248" y="141"/>
                  </a:lnTo>
                  <a:lnTo>
                    <a:pt x="2248" y="1124"/>
                  </a:lnTo>
                  <a:lnTo>
                    <a:pt x="2459" y="1124"/>
                  </a:lnTo>
                  <a:lnTo>
                    <a:pt x="2459" y="0"/>
                  </a:lnTo>
                  <a:lnTo>
                    <a:pt x="2178" y="0"/>
                  </a:lnTo>
                  <a:lnTo>
                    <a:pt x="1826" y="843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350675" y="12515625"/>
              <a:ext cx="165075" cy="205475"/>
            </a:xfrm>
            <a:custGeom>
              <a:rect b="b" l="l" r="r" t="t"/>
              <a:pathLst>
                <a:path extrusionOk="0" h="8219" w="6603">
                  <a:moveTo>
                    <a:pt x="3372" y="3864"/>
                  </a:moveTo>
                  <a:lnTo>
                    <a:pt x="3653" y="3934"/>
                  </a:lnTo>
                  <a:lnTo>
                    <a:pt x="3863" y="4074"/>
                  </a:lnTo>
                  <a:lnTo>
                    <a:pt x="4004" y="4215"/>
                  </a:lnTo>
                  <a:lnTo>
                    <a:pt x="4215" y="4426"/>
                  </a:lnTo>
                  <a:lnTo>
                    <a:pt x="4285" y="4636"/>
                  </a:lnTo>
                  <a:lnTo>
                    <a:pt x="4355" y="4917"/>
                  </a:lnTo>
                  <a:lnTo>
                    <a:pt x="4425" y="5198"/>
                  </a:lnTo>
                  <a:lnTo>
                    <a:pt x="4355" y="5549"/>
                  </a:lnTo>
                  <a:lnTo>
                    <a:pt x="4285" y="5971"/>
                  </a:lnTo>
                  <a:lnTo>
                    <a:pt x="4074" y="6322"/>
                  </a:lnTo>
                  <a:lnTo>
                    <a:pt x="3863" y="6603"/>
                  </a:lnTo>
                  <a:lnTo>
                    <a:pt x="3582" y="6884"/>
                  </a:lnTo>
                  <a:lnTo>
                    <a:pt x="3301" y="7024"/>
                  </a:lnTo>
                  <a:lnTo>
                    <a:pt x="2950" y="7165"/>
                  </a:lnTo>
                  <a:lnTo>
                    <a:pt x="2599" y="7235"/>
                  </a:lnTo>
                  <a:lnTo>
                    <a:pt x="2318" y="7165"/>
                  </a:lnTo>
                  <a:lnTo>
                    <a:pt x="2037" y="7095"/>
                  </a:lnTo>
                  <a:lnTo>
                    <a:pt x="1826" y="6954"/>
                  </a:lnTo>
                  <a:lnTo>
                    <a:pt x="1616" y="6814"/>
                  </a:lnTo>
                  <a:lnTo>
                    <a:pt x="1475" y="6603"/>
                  </a:lnTo>
                  <a:lnTo>
                    <a:pt x="1405" y="6392"/>
                  </a:lnTo>
                  <a:lnTo>
                    <a:pt x="1335" y="6111"/>
                  </a:lnTo>
                  <a:lnTo>
                    <a:pt x="1335" y="5830"/>
                  </a:lnTo>
                  <a:lnTo>
                    <a:pt x="1335" y="5479"/>
                  </a:lnTo>
                  <a:lnTo>
                    <a:pt x="1405" y="5058"/>
                  </a:lnTo>
                  <a:lnTo>
                    <a:pt x="1616" y="4707"/>
                  </a:lnTo>
                  <a:lnTo>
                    <a:pt x="1826" y="4426"/>
                  </a:lnTo>
                  <a:lnTo>
                    <a:pt x="2037" y="4215"/>
                  </a:lnTo>
                  <a:lnTo>
                    <a:pt x="2388" y="4004"/>
                  </a:lnTo>
                  <a:lnTo>
                    <a:pt x="2669" y="3864"/>
                  </a:lnTo>
                  <a:close/>
                  <a:moveTo>
                    <a:pt x="5338" y="0"/>
                  </a:moveTo>
                  <a:lnTo>
                    <a:pt x="4706" y="3793"/>
                  </a:lnTo>
                  <a:lnTo>
                    <a:pt x="4636" y="3793"/>
                  </a:lnTo>
                  <a:lnTo>
                    <a:pt x="4425" y="3372"/>
                  </a:lnTo>
                  <a:lnTo>
                    <a:pt x="4004" y="3091"/>
                  </a:lnTo>
                  <a:lnTo>
                    <a:pt x="3793" y="2950"/>
                  </a:lnTo>
                  <a:lnTo>
                    <a:pt x="3512" y="2880"/>
                  </a:lnTo>
                  <a:lnTo>
                    <a:pt x="2880" y="2810"/>
                  </a:lnTo>
                  <a:lnTo>
                    <a:pt x="2248" y="2880"/>
                  </a:lnTo>
                  <a:lnTo>
                    <a:pt x="1686" y="3091"/>
                  </a:lnTo>
                  <a:lnTo>
                    <a:pt x="1264" y="3372"/>
                  </a:lnTo>
                  <a:lnTo>
                    <a:pt x="843" y="3723"/>
                  </a:lnTo>
                  <a:lnTo>
                    <a:pt x="492" y="4215"/>
                  </a:lnTo>
                  <a:lnTo>
                    <a:pt x="211" y="4777"/>
                  </a:lnTo>
                  <a:lnTo>
                    <a:pt x="70" y="5339"/>
                  </a:lnTo>
                  <a:lnTo>
                    <a:pt x="0" y="6041"/>
                  </a:lnTo>
                  <a:lnTo>
                    <a:pt x="70" y="6463"/>
                  </a:lnTo>
                  <a:lnTo>
                    <a:pt x="211" y="6884"/>
                  </a:lnTo>
                  <a:lnTo>
                    <a:pt x="351" y="7305"/>
                  </a:lnTo>
                  <a:lnTo>
                    <a:pt x="632" y="7586"/>
                  </a:lnTo>
                  <a:lnTo>
                    <a:pt x="913" y="7867"/>
                  </a:lnTo>
                  <a:lnTo>
                    <a:pt x="1335" y="8078"/>
                  </a:lnTo>
                  <a:lnTo>
                    <a:pt x="1756" y="8219"/>
                  </a:lnTo>
                  <a:lnTo>
                    <a:pt x="2178" y="8219"/>
                  </a:lnTo>
                  <a:lnTo>
                    <a:pt x="2739" y="8148"/>
                  </a:lnTo>
                  <a:lnTo>
                    <a:pt x="3301" y="8008"/>
                  </a:lnTo>
                  <a:lnTo>
                    <a:pt x="3723" y="7657"/>
                  </a:lnTo>
                  <a:lnTo>
                    <a:pt x="4074" y="7305"/>
                  </a:lnTo>
                  <a:lnTo>
                    <a:pt x="4004" y="8078"/>
                  </a:lnTo>
                  <a:lnTo>
                    <a:pt x="5198" y="8078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506950" y="12585850"/>
              <a:ext cx="94850" cy="131750"/>
            </a:xfrm>
            <a:custGeom>
              <a:rect b="b" l="l" r="r" t="t"/>
              <a:pathLst>
                <a:path extrusionOk="0" h="5270" w="3794">
                  <a:moveTo>
                    <a:pt x="3513" y="1"/>
                  </a:moveTo>
                  <a:lnTo>
                    <a:pt x="3021" y="71"/>
                  </a:lnTo>
                  <a:lnTo>
                    <a:pt x="2600" y="282"/>
                  </a:lnTo>
                  <a:lnTo>
                    <a:pt x="2248" y="563"/>
                  </a:lnTo>
                  <a:lnTo>
                    <a:pt x="1967" y="984"/>
                  </a:lnTo>
                  <a:lnTo>
                    <a:pt x="1967" y="774"/>
                  </a:lnTo>
                  <a:lnTo>
                    <a:pt x="2038" y="563"/>
                  </a:lnTo>
                  <a:lnTo>
                    <a:pt x="2038" y="282"/>
                  </a:lnTo>
                  <a:lnTo>
                    <a:pt x="2038" y="141"/>
                  </a:lnTo>
                  <a:lnTo>
                    <a:pt x="914" y="141"/>
                  </a:lnTo>
                  <a:lnTo>
                    <a:pt x="844" y="703"/>
                  </a:lnTo>
                  <a:lnTo>
                    <a:pt x="703" y="1265"/>
                  </a:lnTo>
                  <a:lnTo>
                    <a:pt x="1" y="5269"/>
                  </a:lnTo>
                  <a:lnTo>
                    <a:pt x="1265" y="5269"/>
                  </a:lnTo>
                  <a:lnTo>
                    <a:pt x="1757" y="2530"/>
                  </a:lnTo>
                  <a:lnTo>
                    <a:pt x="1827" y="2178"/>
                  </a:lnTo>
                  <a:lnTo>
                    <a:pt x="1967" y="1898"/>
                  </a:lnTo>
                  <a:lnTo>
                    <a:pt x="2108" y="1687"/>
                  </a:lnTo>
                  <a:lnTo>
                    <a:pt x="2248" y="1476"/>
                  </a:lnTo>
                  <a:lnTo>
                    <a:pt x="2529" y="1336"/>
                  </a:lnTo>
                  <a:lnTo>
                    <a:pt x="2881" y="1195"/>
                  </a:lnTo>
                  <a:lnTo>
                    <a:pt x="3232" y="1125"/>
                  </a:lnTo>
                  <a:lnTo>
                    <a:pt x="3443" y="1125"/>
                  </a:lnTo>
                  <a:lnTo>
                    <a:pt x="3653" y="1195"/>
                  </a:lnTo>
                  <a:lnTo>
                    <a:pt x="3794" y="1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598275" y="12589375"/>
              <a:ext cx="54450" cy="128225"/>
            </a:xfrm>
            <a:custGeom>
              <a:rect b="b" l="l" r="r" t="t"/>
              <a:pathLst>
                <a:path extrusionOk="0" h="5129" w="2178">
                  <a:moveTo>
                    <a:pt x="913" y="0"/>
                  </a:moveTo>
                  <a:lnTo>
                    <a:pt x="0" y="5128"/>
                  </a:lnTo>
                  <a:lnTo>
                    <a:pt x="1265" y="512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666750" y="12512100"/>
              <a:ext cx="108900" cy="205500"/>
            </a:xfrm>
            <a:custGeom>
              <a:rect b="b" l="l" r="r" t="t"/>
              <a:pathLst>
                <a:path extrusionOk="0" h="8220" w="4356">
                  <a:moveTo>
                    <a:pt x="3724" y="1"/>
                  </a:moveTo>
                  <a:lnTo>
                    <a:pt x="3162" y="71"/>
                  </a:lnTo>
                  <a:lnTo>
                    <a:pt x="2740" y="212"/>
                  </a:lnTo>
                  <a:lnTo>
                    <a:pt x="2319" y="422"/>
                  </a:lnTo>
                  <a:lnTo>
                    <a:pt x="2038" y="703"/>
                  </a:lnTo>
                  <a:lnTo>
                    <a:pt x="1757" y="1054"/>
                  </a:lnTo>
                  <a:lnTo>
                    <a:pt x="1616" y="1476"/>
                  </a:lnTo>
                  <a:lnTo>
                    <a:pt x="1476" y="1897"/>
                  </a:lnTo>
                  <a:lnTo>
                    <a:pt x="1335" y="2319"/>
                  </a:lnTo>
                  <a:lnTo>
                    <a:pt x="1195" y="3091"/>
                  </a:lnTo>
                  <a:lnTo>
                    <a:pt x="141" y="3091"/>
                  </a:lnTo>
                  <a:lnTo>
                    <a:pt x="1" y="3864"/>
                  </a:lnTo>
                  <a:lnTo>
                    <a:pt x="1125" y="3864"/>
                  </a:lnTo>
                  <a:lnTo>
                    <a:pt x="1054" y="4075"/>
                  </a:lnTo>
                  <a:lnTo>
                    <a:pt x="352" y="8219"/>
                  </a:lnTo>
                  <a:lnTo>
                    <a:pt x="1546" y="8219"/>
                  </a:lnTo>
                  <a:lnTo>
                    <a:pt x="2319" y="4075"/>
                  </a:lnTo>
                  <a:lnTo>
                    <a:pt x="2319" y="3864"/>
                  </a:lnTo>
                  <a:lnTo>
                    <a:pt x="3162" y="3864"/>
                  </a:lnTo>
                  <a:lnTo>
                    <a:pt x="3302" y="3091"/>
                  </a:lnTo>
                  <a:lnTo>
                    <a:pt x="2459" y="3091"/>
                  </a:lnTo>
                  <a:lnTo>
                    <a:pt x="2600" y="2249"/>
                  </a:lnTo>
                  <a:lnTo>
                    <a:pt x="2670" y="1827"/>
                  </a:lnTo>
                  <a:lnTo>
                    <a:pt x="2881" y="1476"/>
                  </a:lnTo>
                  <a:lnTo>
                    <a:pt x="3021" y="1265"/>
                  </a:lnTo>
                  <a:lnTo>
                    <a:pt x="3162" y="1195"/>
                  </a:lnTo>
                  <a:lnTo>
                    <a:pt x="3372" y="1125"/>
                  </a:lnTo>
                  <a:lnTo>
                    <a:pt x="3653" y="1054"/>
                  </a:lnTo>
                  <a:lnTo>
                    <a:pt x="3864" y="1054"/>
                  </a:lnTo>
                  <a:lnTo>
                    <a:pt x="4075" y="1125"/>
                  </a:lnTo>
                  <a:lnTo>
                    <a:pt x="4356" y="71"/>
                  </a:lnTo>
                  <a:lnTo>
                    <a:pt x="4075" y="1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758075" y="12552500"/>
              <a:ext cx="75525" cy="168600"/>
            </a:xfrm>
            <a:custGeom>
              <a:rect b="b" l="l" r="r" t="t"/>
              <a:pathLst>
                <a:path extrusionOk="0" h="6744" w="3021">
                  <a:moveTo>
                    <a:pt x="1124" y="0"/>
                  </a:moveTo>
                  <a:lnTo>
                    <a:pt x="914" y="1475"/>
                  </a:lnTo>
                  <a:lnTo>
                    <a:pt x="141" y="1475"/>
                  </a:lnTo>
                  <a:lnTo>
                    <a:pt x="0" y="2248"/>
                  </a:lnTo>
                  <a:lnTo>
                    <a:pt x="773" y="2248"/>
                  </a:lnTo>
                  <a:lnTo>
                    <a:pt x="703" y="2529"/>
                  </a:lnTo>
                  <a:lnTo>
                    <a:pt x="281" y="4917"/>
                  </a:lnTo>
                  <a:lnTo>
                    <a:pt x="211" y="5198"/>
                  </a:lnTo>
                  <a:lnTo>
                    <a:pt x="211" y="5549"/>
                  </a:lnTo>
                  <a:lnTo>
                    <a:pt x="281" y="5830"/>
                  </a:lnTo>
                  <a:lnTo>
                    <a:pt x="281" y="6041"/>
                  </a:lnTo>
                  <a:lnTo>
                    <a:pt x="422" y="6252"/>
                  </a:lnTo>
                  <a:lnTo>
                    <a:pt x="562" y="6392"/>
                  </a:lnTo>
                  <a:lnTo>
                    <a:pt x="773" y="6533"/>
                  </a:lnTo>
                  <a:lnTo>
                    <a:pt x="1054" y="6673"/>
                  </a:lnTo>
                  <a:lnTo>
                    <a:pt x="1335" y="6744"/>
                  </a:lnTo>
                  <a:lnTo>
                    <a:pt x="1757" y="6744"/>
                  </a:lnTo>
                  <a:lnTo>
                    <a:pt x="2108" y="6673"/>
                  </a:lnTo>
                  <a:lnTo>
                    <a:pt x="2529" y="6603"/>
                  </a:lnTo>
                  <a:lnTo>
                    <a:pt x="2599" y="5620"/>
                  </a:lnTo>
                  <a:lnTo>
                    <a:pt x="2389" y="5690"/>
                  </a:lnTo>
                  <a:lnTo>
                    <a:pt x="1827" y="5690"/>
                  </a:lnTo>
                  <a:lnTo>
                    <a:pt x="1686" y="5620"/>
                  </a:lnTo>
                  <a:lnTo>
                    <a:pt x="1546" y="5479"/>
                  </a:lnTo>
                  <a:lnTo>
                    <a:pt x="1476" y="5198"/>
                  </a:lnTo>
                  <a:lnTo>
                    <a:pt x="1546" y="4917"/>
                  </a:lnTo>
                  <a:lnTo>
                    <a:pt x="1967" y="2529"/>
                  </a:lnTo>
                  <a:lnTo>
                    <a:pt x="2038" y="2248"/>
                  </a:lnTo>
                  <a:lnTo>
                    <a:pt x="2880" y="2248"/>
                  </a:lnTo>
                  <a:lnTo>
                    <a:pt x="3021" y="1475"/>
                  </a:lnTo>
                  <a:lnTo>
                    <a:pt x="2178" y="1475"/>
                  </a:lnTo>
                  <a:lnTo>
                    <a:pt x="2389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847625" y="12589375"/>
              <a:ext cx="112425" cy="131725"/>
            </a:xfrm>
            <a:custGeom>
              <a:rect b="b" l="l" r="r" t="t"/>
              <a:pathLst>
                <a:path extrusionOk="0" h="5269" w="4497">
                  <a:moveTo>
                    <a:pt x="2389" y="0"/>
                  </a:moveTo>
                  <a:lnTo>
                    <a:pt x="2038" y="71"/>
                  </a:lnTo>
                  <a:lnTo>
                    <a:pt x="1757" y="141"/>
                  </a:lnTo>
                  <a:lnTo>
                    <a:pt x="1476" y="352"/>
                  </a:lnTo>
                  <a:lnTo>
                    <a:pt x="1195" y="492"/>
                  </a:lnTo>
                  <a:lnTo>
                    <a:pt x="984" y="773"/>
                  </a:lnTo>
                  <a:lnTo>
                    <a:pt x="844" y="1054"/>
                  </a:lnTo>
                  <a:lnTo>
                    <a:pt x="844" y="1476"/>
                  </a:lnTo>
                  <a:lnTo>
                    <a:pt x="844" y="1757"/>
                  </a:lnTo>
                  <a:lnTo>
                    <a:pt x="914" y="1967"/>
                  </a:lnTo>
                  <a:lnTo>
                    <a:pt x="1055" y="2178"/>
                  </a:lnTo>
                  <a:lnTo>
                    <a:pt x="1195" y="2389"/>
                  </a:lnTo>
                  <a:lnTo>
                    <a:pt x="1616" y="2599"/>
                  </a:lnTo>
                  <a:lnTo>
                    <a:pt x="2108" y="2810"/>
                  </a:lnTo>
                  <a:lnTo>
                    <a:pt x="2600" y="3021"/>
                  </a:lnTo>
                  <a:lnTo>
                    <a:pt x="3021" y="3161"/>
                  </a:lnTo>
                  <a:lnTo>
                    <a:pt x="3162" y="3302"/>
                  </a:lnTo>
                  <a:lnTo>
                    <a:pt x="3232" y="3442"/>
                  </a:lnTo>
                  <a:lnTo>
                    <a:pt x="3302" y="3583"/>
                  </a:lnTo>
                  <a:lnTo>
                    <a:pt x="3302" y="3793"/>
                  </a:lnTo>
                  <a:lnTo>
                    <a:pt x="3302" y="4004"/>
                  </a:lnTo>
                  <a:lnTo>
                    <a:pt x="3232" y="4215"/>
                  </a:lnTo>
                  <a:lnTo>
                    <a:pt x="3092" y="4355"/>
                  </a:lnTo>
                  <a:lnTo>
                    <a:pt x="2951" y="4496"/>
                  </a:lnTo>
                  <a:lnTo>
                    <a:pt x="2530" y="4636"/>
                  </a:lnTo>
                  <a:lnTo>
                    <a:pt x="1616" y="4636"/>
                  </a:lnTo>
                  <a:lnTo>
                    <a:pt x="1195" y="4426"/>
                  </a:lnTo>
                  <a:lnTo>
                    <a:pt x="914" y="4215"/>
                  </a:lnTo>
                  <a:lnTo>
                    <a:pt x="633" y="3934"/>
                  </a:lnTo>
                  <a:lnTo>
                    <a:pt x="1" y="4355"/>
                  </a:lnTo>
                  <a:lnTo>
                    <a:pt x="212" y="4566"/>
                  </a:lnTo>
                  <a:lnTo>
                    <a:pt x="422" y="4707"/>
                  </a:lnTo>
                  <a:lnTo>
                    <a:pt x="914" y="5058"/>
                  </a:lnTo>
                  <a:lnTo>
                    <a:pt x="1476" y="5198"/>
                  </a:lnTo>
                  <a:lnTo>
                    <a:pt x="2108" y="5269"/>
                  </a:lnTo>
                  <a:lnTo>
                    <a:pt x="2740" y="5198"/>
                  </a:lnTo>
                  <a:lnTo>
                    <a:pt x="3092" y="5058"/>
                  </a:lnTo>
                  <a:lnTo>
                    <a:pt x="3373" y="4917"/>
                  </a:lnTo>
                  <a:lnTo>
                    <a:pt x="3654" y="4707"/>
                  </a:lnTo>
                  <a:lnTo>
                    <a:pt x="3864" y="4426"/>
                  </a:lnTo>
                  <a:lnTo>
                    <a:pt x="4005" y="4074"/>
                  </a:lnTo>
                  <a:lnTo>
                    <a:pt x="4075" y="3723"/>
                  </a:lnTo>
                  <a:lnTo>
                    <a:pt x="4005" y="3442"/>
                  </a:lnTo>
                  <a:lnTo>
                    <a:pt x="3935" y="3161"/>
                  </a:lnTo>
                  <a:lnTo>
                    <a:pt x="3794" y="2951"/>
                  </a:lnTo>
                  <a:lnTo>
                    <a:pt x="3654" y="2810"/>
                  </a:lnTo>
                  <a:lnTo>
                    <a:pt x="3162" y="2459"/>
                  </a:lnTo>
                  <a:lnTo>
                    <a:pt x="2530" y="2248"/>
                  </a:lnTo>
                  <a:lnTo>
                    <a:pt x="2108" y="2108"/>
                  </a:lnTo>
                  <a:lnTo>
                    <a:pt x="1757" y="1967"/>
                  </a:lnTo>
                  <a:lnTo>
                    <a:pt x="1616" y="1757"/>
                  </a:lnTo>
                  <a:lnTo>
                    <a:pt x="1546" y="1405"/>
                  </a:lnTo>
                  <a:lnTo>
                    <a:pt x="1546" y="1195"/>
                  </a:lnTo>
                  <a:lnTo>
                    <a:pt x="1616" y="984"/>
                  </a:lnTo>
                  <a:lnTo>
                    <a:pt x="1757" y="843"/>
                  </a:lnTo>
                  <a:lnTo>
                    <a:pt x="1897" y="773"/>
                  </a:lnTo>
                  <a:lnTo>
                    <a:pt x="2319" y="633"/>
                  </a:lnTo>
                  <a:lnTo>
                    <a:pt x="2740" y="562"/>
                  </a:lnTo>
                  <a:lnTo>
                    <a:pt x="3092" y="633"/>
                  </a:lnTo>
                  <a:lnTo>
                    <a:pt x="3443" y="773"/>
                  </a:lnTo>
                  <a:lnTo>
                    <a:pt x="3724" y="984"/>
                  </a:lnTo>
                  <a:lnTo>
                    <a:pt x="3864" y="1195"/>
                  </a:lnTo>
                  <a:lnTo>
                    <a:pt x="4496" y="773"/>
                  </a:lnTo>
                  <a:lnTo>
                    <a:pt x="4215" y="422"/>
                  </a:lnTo>
                  <a:lnTo>
                    <a:pt x="3794" y="211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974075" y="12589375"/>
              <a:ext cx="119425" cy="131725"/>
            </a:xfrm>
            <a:custGeom>
              <a:rect b="b" l="l" r="r" t="t"/>
              <a:pathLst>
                <a:path extrusionOk="0" h="5269" w="4777">
                  <a:moveTo>
                    <a:pt x="2318" y="0"/>
                  </a:moveTo>
                  <a:lnTo>
                    <a:pt x="1756" y="211"/>
                  </a:lnTo>
                  <a:lnTo>
                    <a:pt x="1265" y="492"/>
                  </a:lnTo>
                  <a:lnTo>
                    <a:pt x="773" y="914"/>
                  </a:lnTo>
                  <a:lnTo>
                    <a:pt x="422" y="1335"/>
                  </a:lnTo>
                  <a:lnTo>
                    <a:pt x="211" y="1897"/>
                  </a:lnTo>
                  <a:lnTo>
                    <a:pt x="0" y="2459"/>
                  </a:lnTo>
                  <a:lnTo>
                    <a:pt x="0" y="3091"/>
                  </a:lnTo>
                  <a:lnTo>
                    <a:pt x="0" y="3583"/>
                  </a:lnTo>
                  <a:lnTo>
                    <a:pt x="141" y="4004"/>
                  </a:lnTo>
                  <a:lnTo>
                    <a:pt x="352" y="4355"/>
                  </a:lnTo>
                  <a:lnTo>
                    <a:pt x="633" y="4707"/>
                  </a:lnTo>
                  <a:lnTo>
                    <a:pt x="984" y="4917"/>
                  </a:lnTo>
                  <a:lnTo>
                    <a:pt x="1335" y="5128"/>
                  </a:lnTo>
                  <a:lnTo>
                    <a:pt x="1827" y="5198"/>
                  </a:lnTo>
                  <a:lnTo>
                    <a:pt x="2318" y="5269"/>
                  </a:lnTo>
                  <a:lnTo>
                    <a:pt x="2951" y="5198"/>
                  </a:lnTo>
                  <a:lnTo>
                    <a:pt x="3442" y="5058"/>
                  </a:lnTo>
                  <a:lnTo>
                    <a:pt x="3934" y="4777"/>
                  </a:lnTo>
                  <a:lnTo>
                    <a:pt x="4355" y="4426"/>
                  </a:lnTo>
                  <a:lnTo>
                    <a:pt x="3864" y="4004"/>
                  </a:lnTo>
                  <a:lnTo>
                    <a:pt x="3583" y="4285"/>
                  </a:lnTo>
                  <a:lnTo>
                    <a:pt x="3232" y="4496"/>
                  </a:lnTo>
                  <a:lnTo>
                    <a:pt x="2810" y="4636"/>
                  </a:lnTo>
                  <a:lnTo>
                    <a:pt x="2037" y="4636"/>
                  </a:lnTo>
                  <a:lnTo>
                    <a:pt x="1686" y="4566"/>
                  </a:lnTo>
                  <a:lnTo>
                    <a:pt x="1405" y="4426"/>
                  </a:lnTo>
                  <a:lnTo>
                    <a:pt x="1195" y="4215"/>
                  </a:lnTo>
                  <a:lnTo>
                    <a:pt x="984" y="3934"/>
                  </a:lnTo>
                  <a:lnTo>
                    <a:pt x="843" y="3723"/>
                  </a:lnTo>
                  <a:lnTo>
                    <a:pt x="773" y="3372"/>
                  </a:lnTo>
                  <a:lnTo>
                    <a:pt x="773" y="3021"/>
                  </a:lnTo>
                  <a:lnTo>
                    <a:pt x="773" y="2529"/>
                  </a:lnTo>
                  <a:lnTo>
                    <a:pt x="914" y="2108"/>
                  </a:lnTo>
                  <a:lnTo>
                    <a:pt x="1124" y="1686"/>
                  </a:lnTo>
                  <a:lnTo>
                    <a:pt x="1405" y="1335"/>
                  </a:lnTo>
                  <a:lnTo>
                    <a:pt x="1686" y="984"/>
                  </a:lnTo>
                  <a:lnTo>
                    <a:pt x="2108" y="773"/>
                  </a:lnTo>
                  <a:lnTo>
                    <a:pt x="2529" y="633"/>
                  </a:lnTo>
                  <a:lnTo>
                    <a:pt x="2951" y="562"/>
                  </a:lnTo>
                  <a:lnTo>
                    <a:pt x="3372" y="633"/>
                  </a:lnTo>
                  <a:lnTo>
                    <a:pt x="3723" y="773"/>
                  </a:lnTo>
                  <a:lnTo>
                    <a:pt x="4004" y="984"/>
                  </a:lnTo>
                  <a:lnTo>
                    <a:pt x="4145" y="1265"/>
                  </a:lnTo>
                  <a:lnTo>
                    <a:pt x="4777" y="843"/>
                  </a:lnTo>
                  <a:lnTo>
                    <a:pt x="4636" y="633"/>
                  </a:lnTo>
                  <a:lnTo>
                    <a:pt x="4496" y="422"/>
                  </a:lnTo>
                  <a:lnTo>
                    <a:pt x="4075" y="141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1100500" y="12589375"/>
              <a:ext cx="115925" cy="131725"/>
            </a:xfrm>
            <a:custGeom>
              <a:rect b="b" l="l" r="r" t="t"/>
              <a:pathLst>
                <a:path extrusionOk="0" h="5269" w="4637">
                  <a:moveTo>
                    <a:pt x="3794" y="2599"/>
                  </a:moveTo>
                  <a:lnTo>
                    <a:pt x="3724" y="3021"/>
                  </a:lnTo>
                  <a:lnTo>
                    <a:pt x="3654" y="3372"/>
                  </a:lnTo>
                  <a:lnTo>
                    <a:pt x="3513" y="3653"/>
                  </a:lnTo>
                  <a:lnTo>
                    <a:pt x="3302" y="3934"/>
                  </a:lnTo>
                  <a:lnTo>
                    <a:pt x="3092" y="4145"/>
                  </a:lnTo>
                  <a:lnTo>
                    <a:pt x="2811" y="4355"/>
                  </a:lnTo>
                  <a:lnTo>
                    <a:pt x="2530" y="4496"/>
                  </a:lnTo>
                  <a:lnTo>
                    <a:pt x="2178" y="4636"/>
                  </a:lnTo>
                  <a:lnTo>
                    <a:pt x="1406" y="4636"/>
                  </a:lnTo>
                  <a:lnTo>
                    <a:pt x="1055" y="4496"/>
                  </a:lnTo>
                  <a:lnTo>
                    <a:pt x="914" y="4355"/>
                  </a:lnTo>
                  <a:lnTo>
                    <a:pt x="844" y="4215"/>
                  </a:lnTo>
                  <a:lnTo>
                    <a:pt x="774" y="4074"/>
                  </a:lnTo>
                  <a:lnTo>
                    <a:pt x="774" y="3864"/>
                  </a:lnTo>
                  <a:lnTo>
                    <a:pt x="844" y="3513"/>
                  </a:lnTo>
                  <a:lnTo>
                    <a:pt x="1055" y="3232"/>
                  </a:lnTo>
                  <a:lnTo>
                    <a:pt x="1336" y="3021"/>
                  </a:lnTo>
                  <a:lnTo>
                    <a:pt x="1687" y="2810"/>
                  </a:lnTo>
                  <a:lnTo>
                    <a:pt x="2108" y="2740"/>
                  </a:lnTo>
                  <a:lnTo>
                    <a:pt x="2600" y="2670"/>
                  </a:lnTo>
                  <a:lnTo>
                    <a:pt x="3583" y="2599"/>
                  </a:lnTo>
                  <a:close/>
                  <a:moveTo>
                    <a:pt x="2319" y="0"/>
                  </a:moveTo>
                  <a:lnTo>
                    <a:pt x="1757" y="141"/>
                  </a:lnTo>
                  <a:lnTo>
                    <a:pt x="1265" y="422"/>
                  </a:lnTo>
                  <a:lnTo>
                    <a:pt x="844" y="703"/>
                  </a:lnTo>
                  <a:lnTo>
                    <a:pt x="1195" y="1195"/>
                  </a:lnTo>
                  <a:lnTo>
                    <a:pt x="1476" y="914"/>
                  </a:lnTo>
                  <a:lnTo>
                    <a:pt x="1897" y="773"/>
                  </a:lnTo>
                  <a:lnTo>
                    <a:pt x="2319" y="633"/>
                  </a:lnTo>
                  <a:lnTo>
                    <a:pt x="2740" y="562"/>
                  </a:lnTo>
                  <a:lnTo>
                    <a:pt x="3232" y="633"/>
                  </a:lnTo>
                  <a:lnTo>
                    <a:pt x="3654" y="773"/>
                  </a:lnTo>
                  <a:lnTo>
                    <a:pt x="3794" y="914"/>
                  </a:lnTo>
                  <a:lnTo>
                    <a:pt x="3864" y="1124"/>
                  </a:lnTo>
                  <a:lnTo>
                    <a:pt x="3935" y="1335"/>
                  </a:lnTo>
                  <a:lnTo>
                    <a:pt x="3935" y="1546"/>
                  </a:lnTo>
                  <a:lnTo>
                    <a:pt x="3935" y="1757"/>
                  </a:lnTo>
                  <a:lnTo>
                    <a:pt x="3864" y="2037"/>
                  </a:lnTo>
                  <a:lnTo>
                    <a:pt x="2530" y="2108"/>
                  </a:lnTo>
                  <a:lnTo>
                    <a:pt x="1827" y="2248"/>
                  </a:lnTo>
                  <a:lnTo>
                    <a:pt x="1265" y="2389"/>
                  </a:lnTo>
                  <a:lnTo>
                    <a:pt x="774" y="2599"/>
                  </a:lnTo>
                  <a:lnTo>
                    <a:pt x="352" y="2951"/>
                  </a:lnTo>
                  <a:lnTo>
                    <a:pt x="212" y="3161"/>
                  </a:lnTo>
                  <a:lnTo>
                    <a:pt x="71" y="3372"/>
                  </a:lnTo>
                  <a:lnTo>
                    <a:pt x="1" y="3653"/>
                  </a:lnTo>
                  <a:lnTo>
                    <a:pt x="1" y="3934"/>
                  </a:lnTo>
                  <a:lnTo>
                    <a:pt x="71" y="4285"/>
                  </a:lnTo>
                  <a:lnTo>
                    <a:pt x="141" y="4566"/>
                  </a:lnTo>
                  <a:lnTo>
                    <a:pt x="352" y="4777"/>
                  </a:lnTo>
                  <a:lnTo>
                    <a:pt x="493" y="4988"/>
                  </a:lnTo>
                  <a:lnTo>
                    <a:pt x="774" y="5058"/>
                  </a:lnTo>
                  <a:lnTo>
                    <a:pt x="984" y="5198"/>
                  </a:lnTo>
                  <a:lnTo>
                    <a:pt x="1546" y="5269"/>
                  </a:lnTo>
                  <a:lnTo>
                    <a:pt x="2108" y="5198"/>
                  </a:lnTo>
                  <a:lnTo>
                    <a:pt x="2600" y="5058"/>
                  </a:lnTo>
                  <a:lnTo>
                    <a:pt x="3092" y="4777"/>
                  </a:lnTo>
                  <a:lnTo>
                    <a:pt x="3513" y="4355"/>
                  </a:lnTo>
                  <a:lnTo>
                    <a:pt x="3513" y="4355"/>
                  </a:lnTo>
                  <a:lnTo>
                    <a:pt x="3443" y="4777"/>
                  </a:lnTo>
                  <a:lnTo>
                    <a:pt x="3443" y="5128"/>
                  </a:lnTo>
                  <a:lnTo>
                    <a:pt x="4075" y="5128"/>
                  </a:lnTo>
                  <a:lnTo>
                    <a:pt x="4145" y="4636"/>
                  </a:lnTo>
                  <a:lnTo>
                    <a:pt x="4216" y="4004"/>
                  </a:lnTo>
                  <a:lnTo>
                    <a:pt x="4567" y="1967"/>
                  </a:lnTo>
                  <a:lnTo>
                    <a:pt x="4637" y="1686"/>
                  </a:lnTo>
                  <a:lnTo>
                    <a:pt x="4637" y="1405"/>
                  </a:lnTo>
                  <a:lnTo>
                    <a:pt x="4567" y="1054"/>
                  </a:lnTo>
                  <a:lnTo>
                    <a:pt x="4496" y="773"/>
                  </a:lnTo>
                  <a:lnTo>
                    <a:pt x="4286" y="492"/>
                  </a:lnTo>
                  <a:lnTo>
                    <a:pt x="4075" y="281"/>
                  </a:lnTo>
                  <a:lnTo>
                    <a:pt x="3794" y="141"/>
                  </a:lnTo>
                  <a:lnTo>
                    <a:pt x="3513" y="71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1225200" y="12589375"/>
              <a:ext cx="151050" cy="193175"/>
            </a:xfrm>
            <a:custGeom>
              <a:rect b="b" l="l" r="r" t="t"/>
              <a:pathLst>
                <a:path extrusionOk="0" h="7727" w="6042">
                  <a:moveTo>
                    <a:pt x="3723" y="562"/>
                  </a:moveTo>
                  <a:lnTo>
                    <a:pt x="4074" y="633"/>
                  </a:lnTo>
                  <a:lnTo>
                    <a:pt x="4426" y="703"/>
                  </a:lnTo>
                  <a:lnTo>
                    <a:pt x="4636" y="843"/>
                  </a:lnTo>
                  <a:lnTo>
                    <a:pt x="4917" y="1054"/>
                  </a:lnTo>
                  <a:lnTo>
                    <a:pt x="5058" y="1265"/>
                  </a:lnTo>
                  <a:lnTo>
                    <a:pt x="5198" y="1546"/>
                  </a:lnTo>
                  <a:lnTo>
                    <a:pt x="5268" y="1897"/>
                  </a:lnTo>
                  <a:lnTo>
                    <a:pt x="5268" y="2178"/>
                  </a:lnTo>
                  <a:lnTo>
                    <a:pt x="5268" y="2670"/>
                  </a:lnTo>
                  <a:lnTo>
                    <a:pt x="5128" y="3161"/>
                  </a:lnTo>
                  <a:lnTo>
                    <a:pt x="4987" y="3583"/>
                  </a:lnTo>
                  <a:lnTo>
                    <a:pt x="4707" y="3934"/>
                  </a:lnTo>
                  <a:lnTo>
                    <a:pt x="4355" y="4215"/>
                  </a:lnTo>
                  <a:lnTo>
                    <a:pt x="4004" y="4496"/>
                  </a:lnTo>
                  <a:lnTo>
                    <a:pt x="3583" y="4636"/>
                  </a:lnTo>
                  <a:lnTo>
                    <a:pt x="2740" y="4636"/>
                  </a:lnTo>
                  <a:lnTo>
                    <a:pt x="2459" y="4566"/>
                  </a:lnTo>
                  <a:lnTo>
                    <a:pt x="2178" y="4426"/>
                  </a:lnTo>
                  <a:lnTo>
                    <a:pt x="1897" y="4215"/>
                  </a:lnTo>
                  <a:lnTo>
                    <a:pt x="1756" y="3934"/>
                  </a:lnTo>
                  <a:lnTo>
                    <a:pt x="1616" y="3723"/>
                  </a:lnTo>
                  <a:lnTo>
                    <a:pt x="1475" y="3372"/>
                  </a:lnTo>
                  <a:lnTo>
                    <a:pt x="1475" y="3021"/>
                  </a:lnTo>
                  <a:lnTo>
                    <a:pt x="1546" y="2529"/>
                  </a:lnTo>
                  <a:lnTo>
                    <a:pt x="1616" y="2108"/>
                  </a:lnTo>
                  <a:lnTo>
                    <a:pt x="1827" y="1686"/>
                  </a:lnTo>
                  <a:lnTo>
                    <a:pt x="2107" y="1335"/>
                  </a:lnTo>
                  <a:lnTo>
                    <a:pt x="2459" y="984"/>
                  </a:lnTo>
                  <a:lnTo>
                    <a:pt x="2810" y="773"/>
                  </a:lnTo>
                  <a:lnTo>
                    <a:pt x="3231" y="633"/>
                  </a:lnTo>
                  <a:lnTo>
                    <a:pt x="3723" y="562"/>
                  </a:lnTo>
                  <a:close/>
                  <a:moveTo>
                    <a:pt x="3793" y="0"/>
                  </a:moveTo>
                  <a:lnTo>
                    <a:pt x="3231" y="71"/>
                  </a:lnTo>
                  <a:lnTo>
                    <a:pt x="2669" y="211"/>
                  </a:lnTo>
                  <a:lnTo>
                    <a:pt x="2248" y="562"/>
                  </a:lnTo>
                  <a:lnTo>
                    <a:pt x="1897" y="914"/>
                  </a:lnTo>
                  <a:lnTo>
                    <a:pt x="2037" y="71"/>
                  </a:lnTo>
                  <a:lnTo>
                    <a:pt x="1335" y="71"/>
                  </a:lnTo>
                  <a:lnTo>
                    <a:pt x="0" y="7727"/>
                  </a:lnTo>
                  <a:lnTo>
                    <a:pt x="703" y="7727"/>
                  </a:lnTo>
                  <a:lnTo>
                    <a:pt x="1335" y="4285"/>
                  </a:lnTo>
                  <a:lnTo>
                    <a:pt x="1616" y="4707"/>
                  </a:lnTo>
                  <a:lnTo>
                    <a:pt x="2037" y="5058"/>
                  </a:lnTo>
                  <a:lnTo>
                    <a:pt x="2529" y="5198"/>
                  </a:lnTo>
                  <a:lnTo>
                    <a:pt x="3091" y="5269"/>
                  </a:lnTo>
                  <a:lnTo>
                    <a:pt x="3723" y="5198"/>
                  </a:lnTo>
                  <a:lnTo>
                    <a:pt x="4285" y="5058"/>
                  </a:lnTo>
                  <a:lnTo>
                    <a:pt x="4777" y="4707"/>
                  </a:lnTo>
                  <a:lnTo>
                    <a:pt x="5198" y="4355"/>
                  </a:lnTo>
                  <a:lnTo>
                    <a:pt x="5549" y="3864"/>
                  </a:lnTo>
                  <a:lnTo>
                    <a:pt x="5830" y="3372"/>
                  </a:lnTo>
                  <a:lnTo>
                    <a:pt x="5971" y="2740"/>
                  </a:lnTo>
                  <a:lnTo>
                    <a:pt x="6041" y="2108"/>
                  </a:lnTo>
                  <a:lnTo>
                    <a:pt x="6041" y="1686"/>
                  </a:lnTo>
                  <a:lnTo>
                    <a:pt x="5901" y="1265"/>
                  </a:lnTo>
                  <a:lnTo>
                    <a:pt x="5690" y="914"/>
                  </a:lnTo>
                  <a:lnTo>
                    <a:pt x="5409" y="562"/>
                  </a:lnTo>
                  <a:lnTo>
                    <a:pt x="5128" y="281"/>
                  </a:lnTo>
                  <a:lnTo>
                    <a:pt x="4707" y="141"/>
                  </a:lnTo>
                  <a:lnTo>
                    <a:pt x="4285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1400800" y="12589375"/>
              <a:ext cx="124700" cy="131725"/>
            </a:xfrm>
            <a:custGeom>
              <a:rect b="b" l="l" r="r" t="t"/>
              <a:pathLst>
                <a:path extrusionOk="0" h="5269" w="4988">
                  <a:moveTo>
                    <a:pt x="3232" y="562"/>
                  </a:moveTo>
                  <a:lnTo>
                    <a:pt x="3513" y="633"/>
                  </a:lnTo>
                  <a:lnTo>
                    <a:pt x="3723" y="773"/>
                  </a:lnTo>
                  <a:lnTo>
                    <a:pt x="3934" y="914"/>
                  </a:lnTo>
                  <a:lnTo>
                    <a:pt x="4075" y="1124"/>
                  </a:lnTo>
                  <a:lnTo>
                    <a:pt x="4215" y="1335"/>
                  </a:lnTo>
                  <a:lnTo>
                    <a:pt x="4285" y="1616"/>
                  </a:lnTo>
                  <a:lnTo>
                    <a:pt x="4285" y="1897"/>
                  </a:lnTo>
                  <a:lnTo>
                    <a:pt x="4285" y="2108"/>
                  </a:lnTo>
                  <a:lnTo>
                    <a:pt x="4285" y="2248"/>
                  </a:lnTo>
                  <a:lnTo>
                    <a:pt x="843" y="2248"/>
                  </a:lnTo>
                  <a:lnTo>
                    <a:pt x="984" y="1967"/>
                  </a:lnTo>
                  <a:lnTo>
                    <a:pt x="1124" y="1616"/>
                  </a:lnTo>
                  <a:lnTo>
                    <a:pt x="1335" y="1335"/>
                  </a:lnTo>
                  <a:lnTo>
                    <a:pt x="1546" y="1054"/>
                  </a:lnTo>
                  <a:lnTo>
                    <a:pt x="1827" y="843"/>
                  </a:lnTo>
                  <a:lnTo>
                    <a:pt x="2178" y="703"/>
                  </a:lnTo>
                  <a:lnTo>
                    <a:pt x="2529" y="633"/>
                  </a:lnTo>
                  <a:lnTo>
                    <a:pt x="2881" y="562"/>
                  </a:lnTo>
                  <a:close/>
                  <a:moveTo>
                    <a:pt x="2319" y="0"/>
                  </a:moveTo>
                  <a:lnTo>
                    <a:pt x="1757" y="211"/>
                  </a:lnTo>
                  <a:lnTo>
                    <a:pt x="1265" y="492"/>
                  </a:lnTo>
                  <a:lnTo>
                    <a:pt x="843" y="914"/>
                  </a:lnTo>
                  <a:lnTo>
                    <a:pt x="492" y="1335"/>
                  </a:lnTo>
                  <a:lnTo>
                    <a:pt x="211" y="1897"/>
                  </a:lnTo>
                  <a:lnTo>
                    <a:pt x="71" y="2459"/>
                  </a:lnTo>
                  <a:lnTo>
                    <a:pt x="1" y="3021"/>
                  </a:lnTo>
                  <a:lnTo>
                    <a:pt x="71" y="3583"/>
                  </a:lnTo>
                  <a:lnTo>
                    <a:pt x="141" y="4004"/>
                  </a:lnTo>
                  <a:lnTo>
                    <a:pt x="352" y="4355"/>
                  </a:lnTo>
                  <a:lnTo>
                    <a:pt x="633" y="4707"/>
                  </a:lnTo>
                  <a:lnTo>
                    <a:pt x="984" y="4917"/>
                  </a:lnTo>
                  <a:lnTo>
                    <a:pt x="1405" y="5128"/>
                  </a:lnTo>
                  <a:lnTo>
                    <a:pt x="1827" y="5198"/>
                  </a:lnTo>
                  <a:lnTo>
                    <a:pt x="2319" y="5269"/>
                  </a:lnTo>
                  <a:lnTo>
                    <a:pt x="2951" y="5198"/>
                  </a:lnTo>
                  <a:lnTo>
                    <a:pt x="3513" y="4988"/>
                  </a:lnTo>
                  <a:lnTo>
                    <a:pt x="4075" y="4707"/>
                  </a:lnTo>
                  <a:lnTo>
                    <a:pt x="4566" y="4215"/>
                  </a:lnTo>
                  <a:lnTo>
                    <a:pt x="4075" y="3793"/>
                  </a:lnTo>
                  <a:lnTo>
                    <a:pt x="3794" y="4145"/>
                  </a:lnTo>
                  <a:lnTo>
                    <a:pt x="3372" y="4426"/>
                  </a:lnTo>
                  <a:lnTo>
                    <a:pt x="2951" y="4566"/>
                  </a:lnTo>
                  <a:lnTo>
                    <a:pt x="2389" y="4636"/>
                  </a:lnTo>
                  <a:lnTo>
                    <a:pt x="2038" y="4636"/>
                  </a:lnTo>
                  <a:lnTo>
                    <a:pt x="1686" y="4566"/>
                  </a:lnTo>
                  <a:lnTo>
                    <a:pt x="1476" y="4426"/>
                  </a:lnTo>
                  <a:lnTo>
                    <a:pt x="1195" y="4215"/>
                  </a:lnTo>
                  <a:lnTo>
                    <a:pt x="984" y="4004"/>
                  </a:lnTo>
                  <a:lnTo>
                    <a:pt x="843" y="3723"/>
                  </a:lnTo>
                  <a:lnTo>
                    <a:pt x="773" y="3372"/>
                  </a:lnTo>
                  <a:lnTo>
                    <a:pt x="703" y="3021"/>
                  </a:lnTo>
                  <a:lnTo>
                    <a:pt x="773" y="2951"/>
                  </a:lnTo>
                  <a:lnTo>
                    <a:pt x="773" y="2810"/>
                  </a:lnTo>
                  <a:lnTo>
                    <a:pt x="4918" y="2810"/>
                  </a:lnTo>
                  <a:lnTo>
                    <a:pt x="4988" y="2318"/>
                  </a:lnTo>
                  <a:lnTo>
                    <a:pt x="4988" y="1967"/>
                  </a:lnTo>
                  <a:lnTo>
                    <a:pt x="4988" y="1546"/>
                  </a:lnTo>
                  <a:lnTo>
                    <a:pt x="4918" y="1124"/>
                  </a:lnTo>
                  <a:lnTo>
                    <a:pt x="4707" y="843"/>
                  </a:lnTo>
                  <a:lnTo>
                    <a:pt x="4496" y="492"/>
                  </a:lnTo>
                  <a:lnTo>
                    <a:pt x="4215" y="281"/>
                  </a:lnTo>
                  <a:lnTo>
                    <a:pt x="3794" y="71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698375" y="12443625"/>
              <a:ext cx="628700" cy="149275"/>
            </a:xfrm>
            <a:custGeom>
              <a:rect b="b" l="l" r="r" t="t"/>
              <a:pathLst>
                <a:path extrusionOk="0" h="5971" w="25148">
                  <a:moveTo>
                    <a:pt x="6533" y="0"/>
                  </a:moveTo>
                  <a:lnTo>
                    <a:pt x="5830" y="71"/>
                  </a:lnTo>
                  <a:lnTo>
                    <a:pt x="5339" y="141"/>
                  </a:lnTo>
                  <a:lnTo>
                    <a:pt x="5198" y="211"/>
                  </a:lnTo>
                  <a:lnTo>
                    <a:pt x="5128" y="422"/>
                  </a:lnTo>
                  <a:lnTo>
                    <a:pt x="5198" y="492"/>
                  </a:lnTo>
                  <a:lnTo>
                    <a:pt x="5339" y="562"/>
                  </a:lnTo>
                  <a:lnTo>
                    <a:pt x="5901" y="492"/>
                  </a:lnTo>
                  <a:lnTo>
                    <a:pt x="6533" y="422"/>
                  </a:lnTo>
                  <a:lnTo>
                    <a:pt x="6673" y="352"/>
                  </a:lnTo>
                  <a:lnTo>
                    <a:pt x="6744" y="211"/>
                  </a:lnTo>
                  <a:lnTo>
                    <a:pt x="6673" y="71"/>
                  </a:lnTo>
                  <a:lnTo>
                    <a:pt x="6533" y="0"/>
                  </a:lnTo>
                  <a:close/>
                  <a:moveTo>
                    <a:pt x="18755" y="211"/>
                  </a:moveTo>
                  <a:lnTo>
                    <a:pt x="18615" y="281"/>
                  </a:lnTo>
                  <a:lnTo>
                    <a:pt x="18544" y="422"/>
                  </a:lnTo>
                  <a:lnTo>
                    <a:pt x="18615" y="562"/>
                  </a:lnTo>
                  <a:lnTo>
                    <a:pt x="18755" y="633"/>
                  </a:lnTo>
                  <a:lnTo>
                    <a:pt x="19949" y="633"/>
                  </a:lnTo>
                  <a:lnTo>
                    <a:pt x="20090" y="562"/>
                  </a:lnTo>
                  <a:lnTo>
                    <a:pt x="20160" y="422"/>
                  </a:lnTo>
                  <a:lnTo>
                    <a:pt x="20090" y="281"/>
                  </a:lnTo>
                  <a:lnTo>
                    <a:pt x="19949" y="211"/>
                  </a:lnTo>
                  <a:close/>
                  <a:moveTo>
                    <a:pt x="8008" y="141"/>
                  </a:moveTo>
                  <a:lnTo>
                    <a:pt x="7938" y="281"/>
                  </a:lnTo>
                  <a:lnTo>
                    <a:pt x="7938" y="422"/>
                  </a:lnTo>
                  <a:lnTo>
                    <a:pt x="8078" y="492"/>
                  </a:lnTo>
                  <a:lnTo>
                    <a:pt x="9272" y="773"/>
                  </a:lnTo>
                  <a:lnTo>
                    <a:pt x="9413" y="703"/>
                  </a:lnTo>
                  <a:lnTo>
                    <a:pt x="9483" y="633"/>
                  </a:lnTo>
                  <a:lnTo>
                    <a:pt x="9483" y="492"/>
                  </a:lnTo>
                  <a:lnTo>
                    <a:pt x="9343" y="352"/>
                  </a:lnTo>
                  <a:lnTo>
                    <a:pt x="8148" y="141"/>
                  </a:lnTo>
                  <a:close/>
                  <a:moveTo>
                    <a:pt x="17140" y="422"/>
                  </a:moveTo>
                  <a:lnTo>
                    <a:pt x="15945" y="703"/>
                  </a:lnTo>
                  <a:lnTo>
                    <a:pt x="15875" y="773"/>
                  </a:lnTo>
                  <a:lnTo>
                    <a:pt x="15805" y="984"/>
                  </a:lnTo>
                  <a:lnTo>
                    <a:pt x="15875" y="1054"/>
                  </a:lnTo>
                  <a:lnTo>
                    <a:pt x="16016" y="1124"/>
                  </a:lnTo>
                  <a:lnTo>
                    <a:pt x="16086" y="1054"/>
                  </a:lnTo>
                  <a:lnTo>
                    <a:pt x="17210" y="843"/>
                  </a:lnTo>
                  <a:lnTo>
                    <a:pt x="17350" y="703"/>
                  </a:lnTo>
                  <a:lnTo>
                    <a:pt x="17350" y="562"/>
                  </a:lnTo>
                  <a:lnTo>
                    <a:pt x="17280" y="422"/>
                  </a:lnTo>
                  <a:close/>
                  <a:moveTo>
                    <a:pt x="21424" y="492"/>
                  </a:moveTo>
                  <a:lnTo>
                    <a:pt x="21354" y="633"/>
                  </a:lnTo>
                  <a:lnTo>
                    <a:pt x="21354" y="773"/>
                  </a:lnTo>
                  <a:lnTo>
                    <a:pt x="21495" y="843"/>
                  </a:lnTo>
                  <a:lnTo>
                    <a:pt x="21705" y="914"/>
                  </a:lnTo>
                  <a:lnTo>
                    <a:pt x="21776" y="984"/>
                  </a:lnTo>
                  <a:lnTo>
                    <a:pt x="22619" y="1195"/>
                  </a:lnTo>
                  <a:lnTo>
                    <a:pt x="22829" y="1195"/>
                  </a:lnTo>
                  <a:lnTo>
                    <a:pt x="22900" y="1054"/>
                  </a:lnTo>
                  <a:lnTo>
                    <a:pt x="22900" y="914"/>
                  </a:lnTo>
                  <a:lnTo>
                    <a:pt x="22759" y="843"/>
                  </a:lnTo>
                  <a:lnTo>
                    <a:pt x="21916" y="562"/>
                  </a:lnTo>
                  <a:lnTo>
                    <a:pt x="21776" y="562"/>
                  </a:lnTo>
                  <a:lnTo>
                    <a:pt x="21565" y="492"/>
                  </a:lnTo>
                  <a:close/>
                  <a:moveTo>
                    <a:pt x="3723" y="562"/>
                  </a:moveTo>
                  <a:lnTo>
                    <a:pt x="2599" y="914"/>
                  </a:lnTo>
                  <a:lnTo>
                    <a:pt x="2459" y="1054"/>
                  </a:lnTo>
                  <a:lnTo>
                    <a:pt x="2459" y="1195"/>
                  </a:lnTo>
                  <a:lnTo>
                    <a:pt x="2529" y="1265"/>
                  </a:lnTo>
                  <a:lnTo>
                    <a:pt x="2669" y="1335"/>
                  </a:lnTo>
                  <a:lnTo>
                    <a:pt x="2740" y="1265"/>
                  </a:lnTo>
                  <a:lnTo>
                    <a:pt x="3864" y="914"/>
                  </a:lnTo>
                  <a:lnTo>
                    <a:pt x="3934" y="843"/>
                  </a:lnTo>
                  <a:lnTo>
                    <a:pt x="4004" y="633"/>
                  </a:lnTo>
                  <a:lnTo>
                    <a:pt x="3864" y="562"/>
                  </a:lnTo>
                  <a:close/>
                  <a:moveTo>
                    <a:pt x="10747" y="843"/>
                  </a:moveTo>
                  <a:lnTo>
                    <a:pt x="10607" y="984"/>
                  </a:lnTo>
                  <a:lnTo>
                    <a:pt x="10607" y="1124"/>
                  </a:lnTo>
                  <a:lnTo>
                    <a:pt x="10747" y="1265"/>
                  </a:lnTo>
                  <a:lnTo>
                    <a:pt x="11871" y="1686"/>
                  </a:lnTo>
                  <a:lnTo>
                    <a:pt x="11942" y="1686"/>
                  </a:lnTo>
                  <a:lnTo>
                    <a:pt x="12082" y="1616"/>
                  </a:lnTo>
                  <a:lnTo>
                    <a:pt x="12152" y="1546"/>
                  </a:lnTo>
                  <a:lnTo>
                    <a:pt x="12152" y="1405"/>
                  </a:lnTo>
                  <a:lnTo>
                    <a:pt x="12012" y="1265"/>
                  </a:lnTo>
                  <a:lnTo>
                    <a:pt x="10888" y="843"/>
                  </a:lnTo>
                  <a:close/>
                  <a:moveTo>
                    <a:pt x="1124" y="1616"/>
                  </a:moveTo>
                  <a:lnTo>
                    <a:pt x="70" y="2248"/>
                  </a:lnTo>
                  <a:lnTo>
                    <a:pt x="0" y="2389"/>
                  </a:lnTo>
                  <a:lnTo>
                    <a:pt x="0" y="2529"/>
                  </a:lnTo>
                  <a:lnTo>
                    <a:pt x="70" y="2599"/>
                  </a:lnTo>
                  <a:lnTo>
                    <a:pt x="281" y="2599"/>
                  </a:lnTo>
                  <a:lnTo>
                    <a:pt x="1335" y="1967"/>
                  </a:lnTo>
                  <a:lnTo>
                    <a:pt x="1405" y="1827"/>
                  </a:lnTo>
                  <a:lnTo>
                    <a:pt x="1405" y="1686"/>
                  </a:lnTo>
                  <a:lnTo>
                    <a:pt x="1265" y="1616"/>
                  </a:lnTo>
                  <a:close/>
                  <a:moveTo>
                    <a:pt x="14400" y="1265"/>
                  </a:moveTo>
                  <a:lnTo>
                    <a:pt x="13346" y="1756"/>
                  </a:lnTo>
                  <a:lnTo>
                    <a:pt x="13276" y="1897"/>
                  </a:lnTo>
                  <a:lnTo>
                    <a:pt x="13206" y="1967"/>
                  </a:lnTo>
                  <a:lnTo>
                    <a:pt x="13206" y="2178"/>
                  </a:lnTo>
                  <a:lnTo>
                    <a:pt x="13346" y="2248"/>
                  </a:lnTo>
                  <a:lnTo>
                    <a:pt x="14470" y="2740"/>
                  </a:lnTo>
                  <a:lnTo>
                    <a:pt x="14541" y="2740"/>
                  </a:lnTo>
                  <a:lnTo>
                    <a:pt x="14611" y="2670"/>
                  </a:lnTo>
                  <a:lnTo>
                    <a:pt x="14681" y="2599"/>
                  </a:lnTo>
                  <a:lnTo>
                    <a:pt x="14681" y="2459"/>
                  </a:lnTo>
                  <a:lnTo>
                    <a:pt x="14611" y="2318"/>
                  </a:lnTo>
                  <a:lnTo>
                    <a:pt x="13768" y="1967"/>
                  </a:lnTo>
                  <a:lnTo>
                    <a:pt x="14611" y="1616"/>
                  </a:lnTo>
                  <a:lnTo>
                    <a:pt x="14681" y="1476"/>
                  </a:lnTo>
                  <a:lnTo>
                    <a:pt x="14681" y="1335"/>
                  </a:lnTo>
                  <a:lnTo>
                    <a:pt x="14611" y="1265"/>
                  </a:lnTo>
                  <a:close/>
                  <a:moveTo>
                    <a:pt x="24094" y="1476"/>
                  </a:moveTo>
                  <a:lnTo>
                    <a:pt x="23953" y="1546"/>
                  </a:lnTo>
                  <a:lnTo>
                    <a:pt x="23953" y="1686"/>
                  </a:lnTo>
                  <a:lnTo>
                    <a:pt x="24023" y="1827"/>
                  </a:lnTo>
                  <a:lnTo>
                    <a:pt x="24515" y="2178"/>
                  </a:lnTo>
                  <a:lnTo>
                    <a:pt x="24796" y="2599"/>
                  </a:lnTo>
                  <a:lnTo>
                    <a:pt x="24866" y="2670"/>
                  </a:lnTo>
                  <a:lnTo>
                    <a:pt x="24937" y="2740"/>
                  </a:lnTo>
                  <a:lnTo>
                    <a:pt x="25007" y="2670"/>
                  </a:lnTo>
                  <a:lnTo>
                    <a:pt x="25147" y="2599"/>
                  </a:lnTo>
                  <a:lnTo>
                    <a:pt x="25147" y="2459"/>
                  </a:lnTo>
                  <a:lnTo>
                    <a:pt x="25007" y="2178"/>
                  </a:lnTo>
                  <a:lnTo>
                    <a:pt x="24796" y="1897"/>
                  </a:lnTo>
                  <a:lnTo>
                    <a:pt x="24585" y="1686"/>
                  </a:lnTo>
                  <a:lnTo>
                    <a:pt x="24234" y="1476"/>
                  </a:lnTo>
                  <a:close/>
                  <a:moveTo>
                    <a:pt x="12152" y="2599"/>
                  </a:moveTo>
                  <a:lnTo>
                    <a:pt x="12012" y="2670"/>
                  </a:lnTo>
                  <a:lnTo>
                    <a:pt x="11028" y="3372"/>
                  </a:lnTo>
                  <a:lnTo>
                    <a:pt x="10888" y="3513"/>
                  </a:lnTo>
                  <a:lnTo>
                    <a:pt x="10958" y="3653"/>
                  </a:lnTo>
                  <a:lnTo>
                    <a:pt x="11028" y="3723"/>
                  </a:lnTo>
                  <a:lnTo>
                    <a:pt x="11099" y="3723"/>
                  </a:lnTo>
                  <a:lnTo>
                    <a:pt x="11239" y="3653"/>
                  </a:lnTo>
                  <a:lnTo>
                    <a:pt x="12223" y="3021"/>
                  </a:lnTo>
                  <a:lnTo>
                    <a:pt x="12293" y="2880"/>
                  </a:lnTo>
                  <a:lnTo>
                    <a:pt x="12293" y="2740"/>
                  </a:lnTo>
                  <a:lnTo>
                    <a:pt x="12152" y="2599"/>
                  </a:lnTo>
                  <a:close/>
                  <a:moveTo>
                    <a:pt x="15875" y="3021"/>
                  </a:moveTo>
                  <a:lnTo>
                    <a:pt x="15805" y="3091"/>
                  </a:lnTo>
                  <a:lnTo>
                    <a:pt x="15805" y="3302"/>
                  </a:lnTo>
                  <a:lnTo>
                    <a:pt x="15875" y="3372"/>
                  </a:lnTo>
                  <a:lnTo>
                    <a:pt x="16929" y="3864"/>
                  </a:lnTo>
                  <a:lnTo>
                    <a:pt x="16929" y="3934"/>
                  </a:lnTo>
                  <a:lnTo>
                    <a:pt x="17140" y="3934"/>
                  </a:lnTo>
                  <a:lnTo>
                    <a:pt x="17210" y="3793"/>
                  </a:lnTo>
                  <a:lnTo>
                    <a:pt x="17210" y="3653"/>
                  </a:lnTo>
                  <a:lnTo>
                    <a:pt x="17140" y="3583"/>
                  </a:lnTo>
                  <a:lnTo>
                    <a:pt x="17069" y="3513"/>
                  </a:lnTo>
                  <a:lnTo>
                    <a:pt x="16086" y="3021"/>
                  </a:lnTo>
                  <a:close/>
                  <a:moveTo>
                    <a:pt x="24796" y="3864"/>
                  </a:moveTo>
                  <a:lnTo>
                    <a:pt x="24656" y="3934"/>
                  </a:lnTo>
                  <a:lnTo>
                    <a:pt x="24304" y="4285"/>
                  </a:lnTo>
                  <a:lnTo>
                    <a:pt x="23813" y="4566"/>
                  </a:lnTo>
                  <a:lnTo>
                    <a:pt x="23742" y="4707"/>
                  </a:lnTo>
                  <a:lnTo>
                    <a:pt x="23742" y="4847"/>
                  </a:lnTo>
                  <a:lnTo>
                    <a:pt x="23813" y="4917"/>
                  </a:lnTo>
                  <a:lnTo>
                    <a:pt x="23883" y="4988"/>
                  </a:lnTo>
                  <a:lnTo>
                    <a:pt x="24023" y="4988"/>
                  </a:lnTo>
                  <a:lnTo>
                    <a:pt x="24585" y="4566"/>
                  </a:lnTo>
                  <a:lnTo>
                    <a:pt x="24796" y="4355"/>
                  </a:lnTo>
                  <a:lnTo>
                    <a:pt x="25007" y="4145"/>
                  </a:lnTo>
                  <a:lnTo>
                    <a:pt x="25007" y="4004"/>
                  </a:lnTo>
                  <a:lnTo>
                    <a:pt x="24937" y="3864"/>
                  </a:lnTo>
                  <a:close/>
                  <a:moveTo>
                    <a:pt x="9624" y="4145"/>
                  </a:moveTo>
                  <a:lnTo>
                    <a:pt x="8570" y="4636"/>
                  </a:lnTo>
                  <a:lnTo>
                    <a:pt x="8500" y="4777"/>
                  </a:lnTo>
                  <a:lnTo>
                    <a:pt x="8500" y="4917"/>
                  </a:lnTo>
                  <a:lnTo>
                    <a:pt x="8570" y="4988"/>
                  </a:lnTo>
                  <a:lnTo>
                    <a:pt x="8640" y="5058"/>
                  </a:lnTo>
                  <a:lnTo>
                    <a:pt x="8710" y="5058"/>
                  </a:lnTo>
                  <a:lnTo>
                    <a:pt x="9834" y="4496"/>
                  </a:lnTo>
                  <a:lnTo>
                    <a:pt x="9905" y="4426"/>
                  </a:lnTo>
                  <a:lnTo>
                    <a:pt x="9905" y="4215"/>
                  </a:lnTo>
                  <a:lnTo>
                    <a:pt x="9834" y="4145"/>
                  </a:lnTo>
                  <a:close/>
                  <a:moveTo>
                    <a:pt x="18404" y="4215"/>
                  </a:moveTo>
                  <a:lnTo>
                    <a:pt x="18334" y="4355"/>
                  </a:lnTo>
                  <a:lnTo>
                    <a:pt x="18334" y="4496"/>
                  </a:lnTo>
                  <a:lnTo>
                    <a:pt x="18404" y="4636"/>
                  </a:lnTo>
                  <a:lnTo>
                    <a:pt x="19528" y="5058"/>
                  </a:lnTo>
                  <a:lnTo>
                    <a:pt x="19598" y="5058"/>
                  </a:lnTo>
                  <a:lnTo>
                    <a:pt x="19739" y="4988"/>
                  </a:lnTo>
                  <a:lnTo>
                    <a:pt x="19809" y="4917"/>
                  </a:lnTo>
                  <a:lnTo>
                    <a:pt x="19809" y="4777"/>
                  </a:lnTo>
                  <a:lnTo>
                    <a:pt x="19668" y="4636"/>
                  </a:lnTo>
                  <a:lnTo>
                    <a:pt x="18544" y="4215"/>
                  </a:lnTo>
                  <a:close/>
                  <a:moveTo>
                    <a:pt x="21003" y="4988"/>
                  </a:moveTo>
                  <a:lnTo>
                    <a:pt x="20933" y="5128"/>
                  </a:lnTo>
                  <a:lnTo>
                    <a:pt x="21003" y="5269"/>
                  </a:lnTo>
                  <a:lnTo>
                    <a:pt x="21143" y="5339"/>
                  </a:lnTo>
                  <a:lnTo>
                    <a:pt x="21776" y="5409"/>
                  </a:lnTo>
                  <a:lnTo>
                    <a:pt x="22408" y="5339"/>
                  </a:lnTo>
                  <a:lnTo>
                    <a:pt x="22548" y="5269"/>
                  </a:lnTo>
                  <a:lnTo>
                    <a:pt x="22548" y="5128"/>
                  </a:lnTo>
                  <a:lnTo>
                    <a:pt x="22478" y="4988"/>
                  </a:lnTo>
                  <a:close/>
                  <a:moveTo>
                    <a:pt x="7095" y="5198"/>
                  </a:moveTo>
                  <a:lnTo>
                    <a:pt x="5971" y="5550"/>
                  </a:lnTo>
                  <a:lnTo>
                    <a:pt x="5830" y="5690"/>
                  </a:lnTo>
                  <a:lnTo>
                    <a:pt x="5830" y="5830"/>
                  </a:lnTo>
                  <a:lnTo>
                    <a:pt x="5901" y="5901"/>
                  </a:lnTo>
                  <a:lnTo>
                    <a:pt x="6041" y="5971"/>
                  </a:lnTo>
                  <a:lnTo>
                    <a:pt x="6111" y="5971"/>
                  </a:lnTo>
                  <a:lnTo>
                    <a:pt x="7235" y="5620"/>
                  </a:lnTo>
                  <a:lnTo>
                    <a:pt x="7376" y="5479"/>
                  </a:lnTo>
                  <a:lnTo>
                    <a:pt x="7376" y="5339"/>
                  </a:lnTo>
                  <a:lnTo>
                    <a:pt x="7235" y="5198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598275" y="12433100"/>
              <a:ext cx="101875" cy="149275"/>
            </a:xfrm>
            <a:custGeom>
              <a:rect b="b" l="l" r="r" t="t"/>
              <a:pathLst>
                <a:path extrusionOk="0" h="5971" w="4075">
                  <a:moveTo>
                    <a:pt x="2108" y="1054"/>
                  </a:moveTo>
                  <a:lnTo>
                    <a:pt x="2529" y="1194"/>
                  </a:lnTo>
                  <a:lnTo>
                    <a:pt x="2810" y="1405"/>
                  </a:lnTo>
                  <a:lnTo>
                    <a:pt x="2951" y="1756"/>
                  </a:lnTo>
                  <a:lnTo>
                    <a:pt x="3021" y="2107"/>
                  </a:lnTo>
                  <a:lnTo>
                    <a:pt x="2880" y="2458"/>
                  </a:lnTo>
                  <a:lnTo>
                    <a:pt x="2670" y="2739"/>
                  </a:lnTo>
                  <a:lnTo>
                    <a:pt x="2318" y="2950"/>
                  </a:lnTo>
                  <a:lnTo>
                    <a:pt x="1967" y="2950"/>
                  </a:lnTo>
                  <a:lnTo>
                    <a:pt x="1546" y="2880"/>
                  </a:lnTo>
                  <a:lnTo>
                    <a:pt x="1265" y="2669"/>
                  </a:lnTo>
                  <a:lnTo>
                    <a:pt x="1124" y="2318"/>
                  </a:lnTo>
                  <a:lnTo>
                    <a:pt x="1054" y="1897"/>
                  </a:lnTo>
                  <a:lnTo>
                    <a:pt x="1194" y="1545"/>
                  </a:lnTo>
                  <a:lnTo>
                    <a:pt x="1405" y="1264"/>
                  </a:lnTo>
                  <a:lnTo>
                    <a:pt x="1756" y="1124"/>
                  </a:lnTo>
                  <a:lnTo>
                    <a:pt x="2108" y="1054"/>
                  </a:lnTo>
                  <a:close/>
                  <a:moveTo>
                    <a:pt x="1827" y="0"/>
                  </a:moveTo>
                  <a:lnTo>
                    <a:pt x="1405" y="70"/>
                  </a:lnTo>
                  <a:lnTo>
                    <a:pt x="1054" y="281"/>
                  </a:lnTo>
                  <a:lnTo>
                    <a:pt x="773" y="492"/>
                  </a:lnTo>
                  <a:lnTo>
                    <a:pt x="492" y="702"/>
                  </a:lnTo>
                  <a:lnTo>
                    <a:pt x="281" y="1054"/>
                  </a:lnTo>
                  <a:lnTo>
                    <a:pt x="141" y="1405"/>
                  </a:lnTo>
                  <a:lnTo>
                    <a:pt x="0" y="1826"/>
                  </a:lnTo>
                  <a:lnTo>
                    <a:pt x="71" y="2318"/>
                  </a:lnTo>
                  <a:lnTo>
                    <a:pt x="211" y="2810"/>
                  </a:lnTo>
                  <a:lnTo>
                    <a:pt x="1686" y="5971"/>
                  </a:lnTo>
                  <a:lnTo>
                    <a:pt x="3653" y="3161"/>
                  </a:lnTo>
                  <a:lnTo>
                    <a:pt x="3934" y="2739"/>
                  </a:lnTo>
                  <a:lnTo>
                    <a:pt x="4074" y="2248"/>
                  </a:lnTo>
                  <a:lnTo>
                    <a:pt x="4074" y="1826"/>
                  </a:lnTo>
                  <a:lnTo>
                    <a:pt x="3934" y="1405"/>
                  </a:lnTo>
                  <a:lnTo>
                    <a:pt x="3793" y="1054"/>
                  </a:lnTo>
                  <a:lnTo>
                    <a:pt x="3583" y="773"/>
                  </a:lnTo>
                  <a:lnTo>
                    <a:pt x="3302" y="492"/>
                  </a:lnTo>
                  <a:lnTo>
                    <a:pt x="3021" y="281"/>
                  </a:lnTo>
                  <a:lnTo>
                    <a:pt x="2670" y="70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/>
        </p:nvSpPr>
        <p:spPr>
          <a:xfrm>
            <a:off x="477314" y="3367796"/>
            <a:ext cx="6924300" cy="12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25" lIns="66825" spcFirstLastPara="1" rIns="66825" wrap="square" tIns="668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Work Sans SemiBold"/>
                <a:ea typeface="Work Sans SemiBold"/>
                <a:cs typeface="Work Sans SemiBold"/>
                <a:sym typeface="Work Sans SemiBold"/>
              </a:rPr>
              <a:t>Scan this QR code</a:t>
            </a:r>
            <a:r>
              <a:rPr lang="en" sz="2400">
                <a:latin typeface="Work Sans Medium"/>
                <a:ea typeface="Work Sans Medium"/>
                <a:cs typeface="Work Sans Medium"/>
                <a:sym typeface="Work Sans Medium"/>
              </a:rPr>
              <a:t> </a:t>
            </a: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for a map of local businesses in [Town/Org Name].</a:t>
            </a:r>
            <a:endParaRPr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423957" y="1716825"/>
            <a:ext cx="6924300" cy="16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25" lIns="66825" spcFirstLastPara="1" rIns="66825" wrap="square" tIns="66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Looking for </a:t>
            </a:r>
            <a:r>
              <a:rPr lang="en" sz="54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something to do?</a:t>
            </a:r>
            <a:endParaRPr sz="5400">
              <a:solidFill>
                <a:srgbClr val="054D4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477314" y="355009"/>
            <a:ext cx="1968000" cy="890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66825" lIns="66825" spcFirstLastPara="1" rIns="66825" wrap="square" tIns="66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Place own </a:t>
            </a:r>
            <a:br>
              <a:rPr lang="en" sz="16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en" sz="16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logo here</a:t>
            </a:r>
            <a:endParaRPr sz="1600">
              <a:solidFill>
                <a:srgbClr val="000000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pic>
        <p:nvPicPr>
          <p:cNvPr id="201" name="Google Shape;201;p22" title="mihai-moisa-Djtc1T38-GY-unsplash.jpg"/>
          <p:cNvPicPr preferRelativeResize="0"/>
          <p:nvPr/>
        </p:nvPicPr>
        <p:blipFill rotWithShape="1">
          <a:blip r:embed="rId3">
            <a:alphaModFix/>
          </a:blip>
          <a:srcRect b="9800" l="0" r="0" t="9800"/>
          <a:stretch/>
        </p:blipFill>
        <p:spPr>
          <a:xfrm>
            <a:off x="3697748" y="4817073"/>
            <a:ext cx="4074642" cy="5241331"/>
          </a:xfrm>
          <a:custGeom>
            <a:rect b="b" l="l" r="r" t="t"/>
            <a:pathLst>
              <a:path extrusionOk="0" h="6094571" w="4737956">
                <a:moveTo>
                  <a:pt x="586525" y="0"/>
                </a:moveTo>
                <a:lnTo>
                  <a:pt x="4737956" y="0"/>
                </a:lnTo>
                <a:lnTo>
                  <a:pt x="4737956" y="6094571"/>
                </a:lnTo>
                <a:lnTo>
                  <a:pt x="0" y="6094571"/>
                </a:lnTo>
                <a:lnTo>
                  <a:pt x="0" y="587312"/>
                </a:lnTo>
                <a:cubicBezTo>
                  <a:pt x="0" y="262985"/>
                  <a:pt x="262633" y="0"/>
                  <a:pt x="58652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02" name="Google Shape;202;p22"/>
          <p:cNvSpPr/>
          <p:nvPr/>
        </p:nvSpPr>
        <p:spPr>
          <a:xfrm rot="-5400000">
            <a:off x="1169416" y="4858131"/>
            <a:ext cx="3740115" cy="4192048"/>
          </a:xfrm>
          <a:custGeom>
            <a:rect b="b" l="l" r="r" t="t"/>
            <a:pathLst>
              <a:path extrusionOk="0" h="209550" w="186959">
                <a:moveTo>
                  <a:pt x="11919" y="0"/>
                </a:moveTo>
                <a:lnTo>
                  <a:pt x="10750" y="78"/>
                </a:lnTo>
                <a:lnTo>
                  <a:pt x="9582" y="234"/>
                </a:lnTo>
                <a:lnTo>
                  <a:pt x="8413" y="545"/>
                </a:lnTo>
                <a:lnTo>
                  <a:pt x="7323" y="935"/>
                </a:lnTo>
                <a:lnTo>
                  <a:pt x="6232" y="1480"/>
                </a:lnTo>
                <a:lnTo>
                  <a:pt x="5297" y="2025"/>
                </a:lnTo>
                <a:lnTo>
                  <a:pt x="4362" y="2726"/>
                </a:lnTo>
                <a:lnTo>
                  <a:pt x="3505" y="3505"/>
                </a:lnTo>
                <a:lnTo>
                  <a:pt x="2726" y="4362"/>
                </a:lnTo>
                <a:lnTo>
                  <a:pt x="2025" y="5297"/>
                </a:lnTo>
                <a:lnTo>
                  <a:pt x="1480" y="6232"/>
                </a:lnTo>
                <a:lnTo>
                  <a:pt x="935" y="7323"/>
                </a:lnTo>
                <a:lnTo>
                  <a:pt x="545" y="8413"/>
                </a:lnTo>
                <a:lnTo>
                  <a:pt x="234" y="9582"/>
                </a:lnTo>
                <a:lnTo>
                  <a:pt x="78" y="10750"/>
                </a:lnTo>
                <a:lnTo>
                  <a:pt x="0" y="11919"/>
                </a:lnTo>
                <a:lnTo>
                  <a:pt x="0" y="175040"/>
                </a:lnTo>
                <a:lnTo>
                  <a:pt x="78" y="176287"/>
                </a:lnTo>
                <a:lnTo>
                  <a:pt x="234" y="177455"/>
                </a:lnTo>
                <a:lnTo>
                  <a:pt x="545" y="178624"/>
                </a:lnTo>
                <a:lnTo>
                  <a:pt x="935" y="179714"/>
                </a:lnTo>
                <a:lnTo>
                  <a:pt x="1480" y="180727"/>
                </a:lnTo>
                <a:lnTo>
                  <a:pt x="2025" y="181740"/>
                </a:lnTo>
                <a:lnTo>
                  <a:pt x="2726" y="182675"/>
                </a:lnTo>
                <a:lnTo>
                  <a:pt x="3505" y="183532"/>
                </a:lnTo>
                <a:lnTo>
                  <a:pt x="4362" y="184233"/>
                </a:lnTo>
                <a:lnTo>
                  <a:pt x="5297" y="184934"/>
                </a:lnTo>
                <a:lnTo>
                  <a:pt x="6232" y="185557"/>
                </a:lnTo>
                <a:lnTo>
                  <a:pt x="7323" y="186024"/>
                </a:lnTo>
                <a:lnTo>
                  <a:pt x="8413" y="186492"/>
                </a:lnTo>
                <a:lnTo>
                  <a:pt x="9582" y="186725"/>
                </a:lnTo>
                <a:lnTo>
                  <a:pt x="10750" y="186959"/>
                </a:lnTo>
                <a:lnTo>
                  <a:pt x="77432" y="186959"/>
                </a:lnTo>
                <a:lnTo>
                  <a:pt x="77432" y="187037"/>
                </a:lnTo>
                <a:lnTo>
                  <a:pt x="91298" y="208615"/>
                </a:lnTo>
                <a:lnTo>
                  <a:pt x="91766" y="209005"/>
                </a:lnTo>
                <a:lnTo>
                  <a:pt x="92311" y="209316"/>
                </a:lnTo>
                <a:lnTo>
                  <a:pt x="92934" y="209472"/>
                </a:lnTo>
                <a:lnTo>
                  <a:pt x="93480" y="209550"/>
                </a:lnTo>
                <a:lnTo>
                  <a:pt x="94103" y="209472"/>
                </a:lnTo>
                <a:lnTo>
                  <a:pt x="94648" y="209316"/>
                </a:lnTo>
                <a:lnTo>
                  <a:pt x="95193" y="209005"/>
                </a:lnTo>
                <a:lnTo>
                  <a:pt x="95661" y="208615"/>
                </a:lnTo>
                <a:lnTo>
                  <a:pt x="109605" y="187037"/>
                </a:lnTo>
                <a:lnTo>
                  <a:pt x="109527" y="186959"/>
                </a:lnTo>
                <a:lnTo>
                  <a:pt x="176287" y="186959"/>
                </a:lnTo>
                <a:lnTo>
                  <a:pt x="177455" y="186725"/>
                </a:lnTo>
                <a:lnTo>
                  <a:pt x="178624" y="186492"/>
                </a:lnTo>
                <a:lnTo>
                  <a:pt x="179714" y="186024"/>
                </a:lnTo>
                <a:lnTo>
                  <a:pt x="180727" y="185557"/>
                </a:lnTo>
                <a:lnTo>
                  <a:pt x="181740" y="184934"/>
                </a:lnTo>
                <a:lnTo>
                  <a:pt x="182675" y="184233"/>
                </a:lnTo>
                <a:lnTo>
                  <a:pt x="183531" y="183532"/>
                </a:lnTo>
                <a:lnTo>
                  <a:pt x="184233" y="182675"/>
                </a:lnTo>
                <a:lnTo>
                  <a:pt x="184934" y="181740"/>
                </a:lnTo>
                <a:lnTo>
                  <a:pt x="185557" y="180727"/>
                </a:lnTo>
                <a:lnTo>
                  <a:pt x="186024" y="179714"/>
                </a:lnTo>
                <a:lnTo>
                  <a:pt x="186492" y="178624"/>
                </a:lnTo>
                <a:lnTo>
                  <a:pt x="186725" y="177455"/>
                </a:lnTo>
                <a:lnTo>
                  <a:pt x="186959" y="176287"/>
                </a:lnTo>
                <a:lnTo>
                  <a:pt x="186959" y="175040"/>
                </a:lnTo>
                <a:lnTo>
                  <a:pt x="186959" y="11919"/>
                </a:lnTo>
                <a:lnTo>
                  <a:pt x="186959" y="10750"/>
                </a:lnTo>
                <a:lnTo>
                  <a:pt x="186725" y="9582"/>
                </a:lnTo>
                <a:lnTo>
                  <a:pt x="186492" y="8413"/>
                </a:lnTo>
                <a:lnTo>
                  <a:pt x="186024" y="7323"/>
                </a:lnTo>
                <a:lnTo>
                  <a:pt x="185557" y="6232"/>
                </a:lnTo>
                <a:lnTo>
                  <a:pt x="184934" y="5297"/>
                </a:lnTo>
                <a:lnTo>
                  <a:pt x="184233" y="4362"/>
                </a:lnTo>
                <a:lnTo>
                  <a:pt x="183531" y="3505"/>
                </a:lnTo>
                <a:lnTo>
                  <a:pt x="182675" y="2726"/>
                </a:lnTo>
                <a:lnTo>
                  <a:pt x="181740" y="2025"/>
                </a:lnTo>
                <a:lnTo>
                  <a:pt x="180727" y="1480"/>
                </a:lnTo>
                <a:lnTo>
                  <a:pt x="179714" y="935"/>
                </a:lnTo>
                <a:lnTo>
                  <a:pt x="178624" y="545"/>
                </a:lnTo>
                <a:lnTo>
                  <a:pt x="177455" y="234"/>
                </a:lnTo>
                <a:lnTo>
                  <a:pt x="176287" y="78"/>
                </a:lnTo>
                <a:lnTo>
                  <a:pt x="1750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57163" rotWithShape="0" algn="bl" dir="3300000" dist="114300">
              <a:srgbClr val="000000">
                <a:alpha val="1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2" title="qr-code-MOCKUP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800" y="5254038"/>
            <a:ext cx="3415900" cy="3415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22"/>
          <p:cNvGrpSpPr/>
          <p:nvPr/>
        </p:nvGrpSpPr>
        <p:grpSpPr>
          <a:xfrm>
            <a:off x="477334" y="9307790"/>
            <a:ext cx="1380471" cy="391908"/>
            <a:chOff x="350675" y="12433100"/>
            <a:chExt cx="1231025" cy="349450"/>
          </a:xfrm>
        </p:grpSpPr>
        <p:sp>
          <p:nvSpPr>
            <p:cNvPr id="205" name="Google Shape;205;p22"/>
            <p:cNvSpPr/>
            <p:nvPr/>
          </p:nvSpPr>
          <p:spPr>
            <a:xfrm>
              <a:off x="1520225" y="12552500"/>
              <a:ext cx="61475" cy="28125"/>
            </a:xfrm>
            <a:custGeom>
              <a:rect b="b" l="l" r="r" t="t"/>
              <a:pathLst>
                <a:path extrusionOk="0" h="1125" w="2459">
                  <a:moveTo>
                    <a:pt x="0" y="0"/>
                  </a:moveTo>
                  <a:lnTo>
                    <a:pt x="0" y="141"/>
                  </a:lnTo>
                  <a:lnTo>
                    <a:pt x="351" y="141"/>
                  </a:lnTo>
                  <a:lnTo>
                    <a:pt x="351" y="1124"/>
                  </a:lnTo>
                  <a:lnTo>
                    <a:pt x="562" y="1124"/>
                  </a:lnTo>
                  <a:lnTo>
                    <a:pt x="562" y="141"/>
                  </a:lnTo>
                  <a:lnTo>
                    <a:pt x="913" y="141"/>
                  </a:lnTo>
                  <a:lnTo>
                    <a:pt x="913" y="0"/>
                  </a:lnTo>
                  <a:close/>
                  <a:moveTo>
                    <a:pt x="1194" y="0"/>
                  </a:moveTo>
                  <a:lnTo>
                    <a:pt x="1194" y="1124"/>
                  </a:lnTo>
                  <a:lnTo>
                    <a:pt x="1335" y="1124"/>
                  </a:lnTo>
                  <a:lnTo>
                    <a:pt x="1335" y="141"/>
                  </a:lnTo>
                  <a:lnTo>
                    <a:pt x="1756" y="1124"/>
                  </a:lnTo>
                  <a:lnTo>
                    <a:pt x="1897" y="1124"/>
                  </a:lnTo>
                  <a:lnTo>
                    <a:pt x="2248" y="141"/>
                  </a:lnTo>
                  <a:lnTo>
                    <a:pt x="2248" y="1124"/>
                  </a:lnTo>
                  <a:lnTo>
                    <a:pt x="2459" y="1124"/>
                  </a:lnTo>
                  <a:lnTo>
                    <a:pt x="2459" y="0"/>
                  </a:lnTo>
                  <a:lnTo>
                    <a:pt x="2178" y="0"/>
                  </a:lnTo>
                  <a:lnTo>
                    <a:pt x="1826" y="843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350675" y="12515625"/>
              <a:ext cx="165075" cy="205475"/>
            </a:xfrm>
            <a:custGeom>
              <a:rect b="b" l="l" r="r" t="t"/>
              <a:pathLst>
                <a:path extrusionOk="0" h="8219" w="6603">
                  <a:moveTo>
                    <a:pt x="3372" y="3864"/>
                  </a:moveTo>
                  <a:lnTo>
                    <a:pt x="3653" y="3934"/>
                  </a:lnTo>
                  <a:lnTo>
                    <a:pt x="3863" y="4074"/>
                  </a:lnTo>
                  <a:lnTo>
                    <a:pt x="4004" y="4215"/>
                  </a:lnTo>
                  <a:lnTo>
                    <a:pt x="4215" y="4426"/>
                  </a:lnTo>
                  <a:lnTo>
                    <a:pt x="4285" y="4636"/>
                  </a:lnTo>
                  <a:lnTo>
                    <a:pt x="4355" y="4917"/>
                  </a:lnTo>
                  <a:lnTo>
                    <a:pt x="4425" y="5198"/>
                  </a:lnTo>
                  <a:lnTo>
                    <a:pt x="4355" y="5549"/>
                  </a:lnTo>
                  <a:lnTo>
                    <a:pt x="4285" y="5971"/>
                  </a:lnTo>
                  <a:lnTo>
                    <a:pt x="4074" y="6322"/>
                  </a:lnTo>
                  <a:lnTo>
                    <a:pt x="3863" y="6603"/>
                  </a:lnTo>
                  <a:lnTo>
                    <a:pt x="3582" y="6884"/>
                  </a:lnTo>
                  <a:lnTo>
                    <a:pt x="3301" y="7024"/>
                  </a:lnTo>
                  <a:lnTo>
                    <a:pt x="2950" y="7165"/>
                  </a:lnTo>
                  <a:lnTo>
                    <a:pt x="2599" y="7235"/>
                  </a:lnTo>
                  <a:lnTo>
                    <a:pt x="2318" y="7165"/>
                  </a:lnTo>
                  <a:lnTo>
                    <a:pt x="2037" y="7095"/>
                  </a:lnTo>
                  <a:lnTo>
                    <a:pt x="1826" y="6954"/>
                  </a:lnTo>
                  <a:lnTo>
                    <a:pt x="1616" y="6814"/>
                  </a:lnTo>
                  <a:lnTo>
                    <a:pt x="1475" y="6603"/>
                  </a:lnTo>
                  <a:lnTo>
                    <a:pt x="1405" y="6392"/>
                  </a:lnTo>
                  <a:lnTo>
                    <a:pt x="1335" y="6111"/>
                  </a:lnTo>
                  <a:lnTo>
                    <a:pt x="1335" y="5830"/>
                  </a:lnTo>
                  <a:lnTo>
                    <a:pt x="1335" y="5479"/>
                  </a:lnTo>
                  <a:lnTo>
                    <a:pt x="1405" y="5058"/>
                  </a:lnTo>
                  <a:lnTo>
                    <a:pt x="1616" y="4707"/>
                  </a:lnTo>
                  <a:lnTo>
                    <a:pt x="1826" y="4426"/>
                  </a:lnTo>
                  <a:lnTo>
                    <a:pt x="2037" y="4215"/>
                  </a:lnTo>
                  <a:lnTo>
                    <a:pt x="2388" y="4004"/>
                  </a:lnTo>
                  <a:lnTo>
                    <a:pt x="2669" y="3864"/>
                  </a:lnTo>
                  <a:close/>
                  <a:moveTo>
                    <a:pt x="5338" y="0"/>
                  </a:moveTo>
                  <a:lnTo>
                    <a:pt x="4706" y="3793"/>
                  </a:lnTo>
                  <a:lnTo>
                    <a:pt x="4636" y="3793"/>
                  </a:lnTo>
                  <a:lnTo>
                    <a:pt x="4425" y="3372"/>
                  </a:lnTo>
                  <a:lnTo>
                    <a:pt x="4004" y="3091"/>
                  </a:lnTo>
                  <a:lnTo>
                    <a:pt x="3793" y="2950"/>
                  </a:lnTo>
                  <a:lnTo>
                    <a:pt x="3512" y="2880"/>
                  </a:lnTo>
                  <a:lnTo>
                    <a:pt x="2880" y="2810"/>
                  </a:lnTo>
                  <a:lnTo>
                    <a:pt x="2248" y="2880"/>
                  </a:lnTo>
                  <a:lnTo>
                    <a:pt x="1686" y="3091"/>
                  </a:lnTo>
                  <a:lnTo>
                    <a:pt x="1264" y="3372"/>
                  </a:lnTo>
                  <a:lnTo>
                    <a:pt x="843" y="3723"/>
                  </a:lnTo>
                  <a:lnTo>
                    <a:pt x="492" y="4215"/>
                  </a:lnTo>
                  <a:lnTo>
                    <a:pt x="211" y="4777"/>
                  </a:lnTo>
                  <a:lnTo>
                    <a:pt x="70" y="5339"/>
                  </a:lnTo>
                  <a:lnTo>
                    <a:pt x="0" y="6041"/>
                  </a:lnTo>
                  <a:lnTo>
                    <a:pt x="70" y="6463"/>
                  </a:lnTo>
                  <a:lnTo>
                    <a:pt x="211" y="6884"/>
                  </a:lnTo>
                  <a:lnTo>
                    <a:pt x="351" y="7305"/>
                  </a:lnTo>
                  <a:lnTo>
                    <a:pt x="632" y="7586"/>
                  </a:lnTo>
                  <a:lnTo>
                    <a:pt x="913" y="7867"/>
                  </a:lnTo>
                  <a:lnTo>
                    <a:pt x="1335" y="8078"/>
                  </a:lnTo>
                  <a:lnTo>
                    <a:pt x="1756" y="8219"/>
                  </a:lnTo>
                  <a:lnTo>
                    <a:pt x="2178" y="8219"/>
                  </a:lnTo>
                  <a:lnTo>
                    <a:pt x="2739" y="8148"/>
                  </a:lnTo>
                  <a:lnTo>
                    <a:pt x="3301" y="8008"/>
                  </a:lnTo>
                  <a:lnTo>
                    <a:pt x="3723" y="7657"/>
                  </a:lnTo>
                  <a:lnTo>
                    <a:pt x="4074" y="7305"/>
                  </a:lnTo>
                  <a:lnTo>
                    <a:pt x="4004" y="8078"/>
                  </a:lnTo>
                  <a:lnTo>
                    <a:pt x="5198" y="8078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506950" y="12585850"/>
              <a:ext cx="94850" cy="131750"/>
            </a:xfrm>
            <a:custGeom>
              <a:rect b="b" l="l" r="r" t="t"/>
              <a:pathLst>
                <a:path extrusionOk="0" h="5270" w="3794">
                  <a:moveTo>
                    <a:pt x="3513" y="1"/>
                  </a:moveTo>
                  <a:lnTo>
                    <a:pt x="3021" y="71"/>
                  </a:lnTo>
                  <a:lnTo>
                    <a:pt x="2600" y="282"/>
                  </a:lnTo>
                  <a:lnTo>
                    <a:pt x="2248" y="563"/>
                  </a:lnTo>
                  <a:lnTo>
                    <a:pt x="1967" y="984"/>
                  </a:lnTo>
                  <a:lnTo>
                    <a:pt x="1967" y="774"/>
                  </a:lnTo>
                  <a:lnTo>
                    <a:pt x="2038" y="563"/>
                  </a:lnTo>
                  <a:lnTo>
                    <a:pt x="2038" y="282"/>
                  </a:lnTo>
                  <a:lnTo>
                    <a:pt x="2038" y="141"/>
                  </a:lnTo>
                  <a:lnTo>
                    <a:pt x="914" y="141"/>
                  </a:lnTo>
                  <a:lnTo>
                    <a:pt x="844" y="703"/>
                  </a:lnTo>
                  <a:lnTo>
                    <a:pt x="703" y="1265"/>
                  </a:lnTo>
                  <a:lnTo>
                    <a:pt x="1" y="5269"/>
                  </a:lnTo>
                  <a:lnTo>
                    <a:pt x="1265" y="5269"/>
                  </a:lnTo>
                  <a:lnTo>
                    <a:pt x="1757" y="2530"/>
                  </a:lnTo>
                  <a:lnTo>
                    <a:pt x="1827" y="2178"/>
                  </a:lnTo>
                  <a:lnTo>
                    <a:pt x="1967" y="1898"/>
                  </a:lnTo>
                  <a:lnTo>
                    <a:pt x="2108" y="1687"/>
                  </a:lnTo>
                  <a:lnTo>
                    <a:pt x="2248" y="1476"/>
                  </a:lnTo>
                  <a:lnTo>
                    <a:pt x="2529" y="1336"/>
                  </a:lnTo>
                  <a:lnTo>
                    <a:pt x="2881" y="1195"/>
                  </a:lnTo>
                  <a:lnTo>
                    <a:pt x="3232" y="1125"/>
                  </a:lnTo>
                  <a:lnTo>
                    <a:pt x="3443" y="1125"/>
                  </a:lnTo>
                  <a:lnTo>
                    <a:pt x="3653" y="1195"/>
                  </a:lnTo>
                  <a:lnTo>
                    <a:pt x="3794" y="1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598275" y="12589375"/>
              <a:ext cx="54450" cy="128225"/>
            </a:xfrm>
            <a:custGeom>
              <a:rect b="b" l="l" r="r" t="t"/>
              <a:pathLst>
                <a:path extrusionOk="0" h="5129" w="2178">
                  <a:moveTo>
                    <a:pt x="913" y="0"/>
                  </a:moveTo>
                  <a:lnTo>
                    <a:pt x="0" y="5128"/>
                  </a:lnTo>
                  <a:lnTo>
                    <a:pt x="1265" y="512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666750" y="12512100"/>
              <a:ext cx="108900" cy="205500"/>
            </a:xfrm>
            <a:custGeom>
              <a:rect b="b" l="l" r="r" t="t"/>
              <a:pathLst>
                <a:path extrusionOk="0" h="8220" w="4356">
                  <a:moveTo>
                    <a:pt x="3724" y="1"/>
                  </a:moveTo>
                  <a:lnTo>
                    <a:pt x="3162" y="71"/>
                  </a:lnTo>
                  <a:lnTo>
                    <a:pt x="2740" y="212"/>
                  </a:lnTo>
                  <a:lnTo>
                    <a:pt x="2319" y="422"/>
                  </a:lnTo>
                  <a:lnTo>
                    <a:pt x="2038" y="703"/>
                  </a:lnTo>
                  <a:lnTo>
                    <a:pt x="1757" y="1054"/>
                  </a:lnTo>
                  <a:lnTo>
                    <a:pt x="1616" y="1476"/>
                  </a:lnTo>
                  <a:lnTo>
                    <a:pt x="1476" y="1897"/>
                  </a:lnTo>
                  <a:lnTo>
                    <a:pt x="1335" y="2319"/>
                  </a:lnTo>
                  <a:lnTo>
                    <a:pt x="1195" y="3091"/>
                  </a:lnTo>
                  <a:lnTo>
                    <a:pt x="141" y="3091"/>
                  </a:lnTo>
                  <a:lnTo>
                    <a:pt x="1" y="3864"/>
                  </a:lnTo>
                  <a:lnTo>
                    <a:pt x="1125" y="3864"/>
                  </a:lnTo>
                  <a:lnTo>
                    <a:pt x="1054" y="4075"/>
                  </a:lnTo>
                  <a:lnTo>
                    <a:pt x="352" y="8219"/>
                  </a:lnTo>
                  <a:lnTo>
                    <a:pt x="1546" y="8219"/>
                  </a:lnTo>
                  <a:lnTo>
                    <a:pt x="2319" y="4075"/>
                  </a:lnTo>
                  <a:lnTo>
                    <a:pt x="2319" y="3864"/>
                  </a:lnTo>
                  <a:lnTo>
                    <a:pt x="3162" y="3864"/>
                  </a:lnTo>
                  <a:lnTo>
                    <a:pt x="3302" y="3091"/>
                  </a:lnTo>
                  <a:lnTo>
                    <a:pt x="2459" y="3091"/>
                  </a:lnTo>
                  <a:lnTo>
                    <a:pt x="2600" y="2249"/>
                  </a:lnTo>
                  <a:lnTo>
                    <a:pt x="2670" y="1827"/>
                  </a:lnTo>
                  <a:lnTo>
                    <a:pt x="2881" y="1476"/>
                  </a:lnTo>
                  <a:lnTo>
                    <a:pt x="3021" y="1265"/>
                  </a:lnTo>
                  <a:lnTo>
                    <a:pt x="3162" y="1195"/>
                  </a:lnTo>
                  <a:lnTo>
                    <a:pt x="3372" y="1125"/>
                  </a:lnTo>
                  <a:lnTo>
                    <a:pt x="3653" y="1054"/>
                  </a:lnTo>
                  <a:lnTo>
                    <a:pt x="3864" y="1054"/>
                  </a:lnTo>
                  <a:lnTo>
                    <a:pt x="4075" y="1125"/>
                  </a:lnTo>
                  <a:lnTo>
                    <a:pt x="4356" y="71"/>
                  </a:lnTo>
                  <a:lnTo>
                    <a:pt x="4075" y="1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758075" y="12552500"/>
              <a:ext cx="75525" cy="168600"/>
            </a:xfrm>
            <a:custGeom>
              <a:rect b="b" l="l" r="r" t="t"/>
              <a:pathLst>
                <a:path extrusionOk="0" h="6744" w="3021">
                  <a:moveTo>
                    <a:pt x="1124" y="0"/>
                  </a:moveTo>
                  <a:lnTo>
                    <a:pt x="914" y="1475"/>
                  </a:lnTo>
                  <a:lnTo>
                    <a:pt x="141" y="1475"/>
                  </a:lnTo>
                  <a:lnTo>
                    <a:pt x="0" y="2248"/>
                  </a:lnTo>
                  <a:lnTo>
                    <a:pt x="773" y="2248"/>
                  </a:lnTo>
                  <a:lnTo>
                    <a:pt x="703" y="2529"/>
                  </a:lnTo>
                  <a:lnTo>
                    <a:pt x="281" y="4917"/>
                  </a:lnTo>
                  <a:lnTo>
                    <a:pt x="211" y="5198"/>
                  </a:lnTo>
                  <a:lnTo>
                    <a:pt x="211" y="5549"/>
                  </a:lnTo>
                  <a:lnTo>
                    <a:pt x="281" y="5830"/>
                  </a:lnTo>
                  <a:lnTo>
                    <a:pt x="281" y="6041"/>
                  </a:lnTo>
                  <a:lnTo>
                    <a:pt x="422" y="6252"/>
                  </a:lnTo>
                  <a:lnTo>
                    <a:pt x="562" y="6392"/>
                  </a:lnTo>
                  <a:lnTo>
                    <a:pt x="773" y="6533"/>
                  </a:lnTo>
                  <a:lnTo>
                    <a:pt x="1054" y="6673"/>
                  </a:lnTo>
                  <a:lnTo>
                    <a:pt x="1335" y="6744"/>
                  </a:lnTo>
                  <a:lnTo>
                    <a:pt x="1757" y="6744"/>
                  </a:lnTo>
                  <a:lnTo>
                    <a:pt x="2108" y="6673"/>
                  </a:lnTo>
                  <a:lnTo>
                    <a:pt x="2529" y="6603"/>
                  </a:lnTo>
                  <a:lnTo>
                    <a:pt x="2599" y="5620"/>
                  </a:lnTo>
                  <a:lnTo>
                    <a:pt x="2389" y="5690"/>
                  </a:lnTo>
                  <a:lnTo>
                    <a:pt x="1827" y="5690"/>
                  </a:lnTo>
                  <a:lnTo>
                    <a:pt x="1686" y="5620"/>
                  </a:lnTo>
                  <a:lnTo>
                    <a:pt x="1546" y="5479"/>
                  </a:lnTo>
                  <a:lnTo>
                    <a:pt x="1476" y="5198"/>
                  </a:lnTo>
                  <a:lnTo>
                    <a:pt x="1546" y="4917"/>
                  </a:lnTo>
                  <a:lnTo>
                    <a:pt x="1967" y="2529"/>
                  </a:lnTo>
                  <a:lnTo>
                    <a:pt x="2038" y="2248"/>
                  </a:lnTo>
                  <a:lnTo>
                    <a:pt x="2880" y="2248"/>
                  </a:lnTo>
                  <a:lnTo>
                    <a:pt x="3021" y="1475"/>
                  </a:lnTo>
                  <a:lnTo>
                    <a:pt x="2178" y="1475"/>
                  </a:lnTo>
                  <a:lnTo>
                    <a:pt x="2389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847625" y="12589375"/>
              <a:ext cx="112425" cy="131725"/>
            </a:xfrm>
            <a:custGeom>
              <a:rect b="b" l="l" r="r" t="t"/>
              <a:pathLst>
                <a:path extrusionOk="0" h="5269" w="4497">
                  <a:moveTo>
                    <a:pt x="2389" y="0"/>
                  </a:moveTo>
                  <a:lnTo>
                    <a:pt x="2038" y="71"/>
                  </a:lnTo>
                  <a:lnTo>
                    <a:pt x="1757" y="141"/>
                  </a:lnTo>
                  <a:lnTo>
                    <a:pt x="1476" y="352"/>
                  </a:lnTo>
                  <a:lnTo>
                    <a:pt x="1195" y="492"/>
                  </a:lnTo>
                  <a:lnTo>
                    <a:pt x="984" y="773"/>
                  </a:lnTo>
                  <a:lnTo>
                    <a:pt x="844" y="1054"/>
                  </a:lnTo>
                  <a:lnTo>
                    <a:pt x="844" y="1476"/>
                  </a:lnTo>
                  <a:lnTo>
                    <a:pt x="844" y="1757"/>
                  </a:lnTo>
                  <a:lnTo>
                    <a:pt x="914" y="1967"/>
                  </a:lnTo>
                  <a:lnTo>
                    <a:pt x="1055" y="2178"/>
                  </a:lnTo>
                  <a:lnTo>
                    <a:pt x="1195" y="2389"/>
                  </a:lnTo>
                  <a:lnTo>
                    <a:pt x="1616" y="2599"/>
                  </a:lnTo>
                  <a:lnTo>
                    <a:pt x="2108" y="2810"/>
                  </a:lnTo>
                  <a:lnTo>
                    <a:pt x="2600" y="3021"/>
                  </a:lnTo>
                  <a:lnTo>
                    <a:pt x="3021" y="3161"/>
                  </a:lnTo>
                  <a:lnTo>
                    <a:pt x="3162" y="3302"/>
                  </a:lnTo>
                  <a:lnTo>
                    <a:pt x="3232" y="3442"/>
                  </a:lnTo>
                  <a:lnTo>
                    <a:pt x="3302" y="3583"/>
                  </a:lnTo>
                  <a:lnTo>
                    <a:pt x="3302" y="3793"/>
                  </a:lnTo>
                  <a:lnTo>
                    <a:pt x="3302" y="4004"/>
                  </a:lnTo>
                  <a:lnTo>
                    <a:pt x="3232" y="4215"/>
                  </a:lnTo>
                  <a:lnTo>
                    <a:pt x="3092" y="4355"/>
                  </a:lnTo>
                  <a:lnTo>
                    <a:pt x="2951" y="4496"/>
                  </a:lnTo>
                  <a:lnTo>
                    <a:pt x="2530" y="4636"/>
                  </a:lnTo>
                  <a:lnTo>
                    <a:pt x="1616" y="4636"/>
                  </a:lnTo>
                  <a:lnTo>
                    <a:pt x="1195" y="4426"/>
                  </a:lnTo>
                  <a:lnTo>
                    <a:pt x="914" y="4215"/>
                  </a:lnTo>
                  <a:lnTo>
                    <a:pt x="633" y="3934"/>
                  </a:lnTo>
                  <a:lnTo>
                    <a:pt x="1" y="4355"/>
                  </a:lnTo>
                  <a:lnTo>
                    <a:pt x="212" y="4566"/>
                  </a:lnTo>
                  <a:lnTo>
                    <a:pt x="422" y="4707"/>
                  </a:lnTo>
                  <a:lnTo>
                    <a:pt x="914" y="5058"/>
                  </a:lnTo>
                  <a:lnTo>
                    <a:pt x="1476" y="5198"/>
                  </a:lnTo>
                  <a:lnTo>
                    <a:pt x="2108" y="5269"/>
                  </a:lnTo>
                  <a:lnTo>
                    <a:pt x="2740" y="5198"/>
                  </a:lnTo>
                  <a:lnTo>
                    <a:pt x="3092" y="5058"/>
                  </a:lnTo>
                  <a:lnTo>
                    <a:pt x="3373" y="4917"/>
                  </a:lnTo>
                  <a:lnTo>
                    <a:pt x="3654" y="4707"/>
                  </a:lnTo>
                  <a:lnTo>
                    <a:pt x="3864" y="4426"/>
                  </a:lnTo>
                  <a:lnTo>
                    <a:pt x="4005" y="4074"/>
                  </a:lnTo>
                  <a:lnTo>
                    <a:pt x="4075" y="3723"/>
                  </a:lnTo>
                  <a:lnTo>
                    <a:pt x="4005" y="3442"/>
                  </a:lnTo>
                  <a:lnTo>
                    <a:pt x="3935" y="3161"/>
                  </a:lnTo>
                  <a:lnTo>
                    <a:pt x="3794" y="2951"/>
                  </a:lnTo>
                  <a:lnTo>
                    <a:pt x="3654" y="2810"/>
                  </a:lnTo>
                  <a:lnTo>
                    <a:pt x="3162" y="2459"/>
                  </a:lnTo>
                  <a:lnTo>
                    <a:pt x="2530" y="2248"/>
                  </a:lnTo>
                  <a:lnTo>
                    <a:pt x="2108" y="2108"/>
                  </a:lnTo>
                  <a:lnTo>
                    <a:pt x="1757" y="1967"/>
                  </a:lnTo>
                  <a:lnTo>
                    <a:pt x="1616" y="1757"/>
                  </a:lnTo>
                  <a:lnTo>
                    <a:pt x="1546" y="1405"/>
                  </a:lnTo>
                  <a:lnTo>
                    <a:pt x="1546" y="1195"/>
                  </a:lnTo>
                  <a:lnTo>
                    <a:pt x="1616" y="984"/>
                  </a:lnTo>
                  <a:lnTo>
                    <a:pt x="1757" y="843"/>
                  </a:lnTo>
                  <a:lnTo>
                    <a:pt x="1897" y="773"/>
                  </a:lnTo>
                  <a:lnTo>
                    <a:pt x="2319" y="633"/>
                  </a:lnTo>
                  <a:lnTo>
                    <a:pt x="2740" y="562"/>
                  </a:lnTo>
                  <a:lnTo>
                    <a:pt x="3092" y="633"/>
                  </a:lnTo>
                  <a:lnTo>
                    <a:pt x="3443" y="773"/>
                  </a:lnTo>
                  <a:lnTo>
                    <a:pt x="3724" y="984"/>
                  </a:lnTo>
                  <a:lnTo>
                    <a:pt x="3864" y="1195"/>
                  </a:lnTo>
                  <a:lnTo>
                    <a:pt x="4496" y="773"/>
                  </a:lnTo>
                  <a:lnTo>
                    <a:pt x="4215" y="422"/>
                  </a:lnTo>
                  <a:lnTo>
                    <a:pt x="3794" y="211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974075" y="12589375"/>
              <a:ext cx="119425" cy="131725"/>
            </a:xfrm>
            <a:custGeom>
              <a:rect b="b" l="l" r="r" t="t"/>
              <a:pathLst>
                <a:path extrusionOk="0" h="5269" w="4777">
                  <a:moveTo>
                    <a:pt x="2318" y="0"/>
                  </a:moveTo>
                  <a:lnTo>
                    <a:pt x="1756" y="211"/>
                  </a:lnTo>
                  <a:lnTo>
                    <a:pt x="1265" y="492"/>
                  </a:lnTo>
                  <a:lnTo>
                    <a:pt x="773" y="914"/>
                  </a:lnTo>
                  <a:lnTo>
                    <a:pt x="422" y="1335"/>
                  </a:lnTo>
                  <a:lnTo>
                    <a:pt x="211" y="1897"/>
                  </a:lnTo>
                  <a:lnTo>
                    <a:pt x="0" y="2459"/>
                  </a:lnTo>
                  <a:lnTo>
                    <a:pt x="0" y="3091"/>
                  </a:lnTo>
                  <a:lnTo>
                    <a:pt x="0" y="3583"/>
                  </a:lnTo>
                  <a:lnTo>
                    <a:pt x="141" y="4004"/>
                  </a:lnTo>
                  <a:lnTo>
                    <a:pt x="352" y="4355"/>
                  </a:lnTo>
                  <a:lnTo>
                    <a:pt x="633" y="4707"/>
                  </a:lnTo>
                  <a:lnTo>
                    <a:pt x="984" y="4917"/>
                  </a:lnTo>
                  <a:lnTo>
                    <a:pt x="1335" y="5128"/>
                  </a:lnTo>
                  <a:lnTo>
                    <a:pt x="1827" y="5198"/>
                  </a:lnTo>
                  <a:lnTo>
                    <a:pt x="2318" y="5269"/>
                  </a:lnTo>
                  <a:lnTo>
                    <a:pt x="2951" y="5198"/>
                  </a:lnTo>
                  <a:lnTo>
                    <a:pt x="3442" y="5058"/>
                  </a:lnTo>
                  <a:lnTo>
                    <a:pt x="3934" y="4777"/>
                  </a:lnTo>
                  <a:lnTo>
                    <a:pt x="4355" y="4426"/>
                  </a:lnTo>
                  <a:lnTo>
                    <a:pt x="3864" y="4004"/>
                  </a:lnTo>
                  <a:lnTo>
                    <a:pt x="3583" y="4285"/>
                  </a:lnTo>
                  <a:lnTo>
                    <a:pt x="3232" y="4496"/>
                  </a:lnTo>
                  <a:lnTo>
                    <a:pt x="2810" y="4636"/>
                  </a:lnTo>
                  <a:lnTo>
                    <a:pt x="2037" y="4636"/>
                  </a:lnTo>
                  <a:lnTo>
                    <a:pt x="1686" y="4566"/>
                  </a:lnTo>
                  <a:lnTo>
                    <a:pt x="1405" y="4426"/>
                  </a:lnTo>
                  <a:lnTo>
                    <a:pt x="1195" y="4215"/>
                  </a:lnTo>
                  <a:lnTo>
                    <a:pt x="984" y="3934"/>
                  </a:lnTo>
                  <a:lnTo>
                    <a:pt x="843" y="3723"/>
                  </a:lnTo>
                  <a:lnTo>
                    <a:pt x="773" y="3372"/>
                  </a:lnTo>
                  <a:lnTo>
                    <a:pt x="773" y="3021"/>
                  </a:lnTo>
                  <a:lnTo>
                    <a:pt x="773" y="2529"/>
                  </a:lnTo>
                  <a:lnTo>
                    <a:pt x="914" y="2108"/>
                  </a:lnTo>
                  <a:lnTo>
                    <a:pt x="1124" y="1686"/>
                  </a:lnTo>
                  <a:lnTo>
                    <a:pt x="1405" y="1335"/>
                  </a:lnTo>
                  <a:lnTo>
                    <a:pt x="1686" y="984"/>
                  </a:lnTo>
                  <a:lnTo>
                    <a:pt x="2108" y="773"/>
                  </a:lnTo>
                  <a:lnTo>
                    <a:pt x="2529" y="633"/>
                  </a:lnTo>
                  <a:lnTo>
                    <a:pt x="2951" y="562"/>
                  </a:lnTo>
                  <a:lnTo>
                    <a:pt x="3372" y="633"/>
                  </a:lnTo>
                  <a:lnTo>
                    <a:pt x="3723" y="773"/>
                  </a:lnTo>
                  <a:lnTo>
                    <a:pt x="4004" y="984"/>
                  </a:lnTo>
                  <a:lnTo>
                    <a:pt x="4145" y="1265"/>
                  </a:lnTo>
                  <a:lnTo>
                    <a:pt x="4777" y="843"/>
                  </a:lnTo>
                  <a:lnTo>
                    <a:pt x="4636" y="633"/>
                  </a:lnTo>
                  <a:lnTo>
                    <a:pt x="4496" y="422"/>
                  </a:lnTo>
                  <a:lnTo>
                    <a:pt x="4075" y="141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1100500" y="12589375"/>
              <a:ext cx="115925" cy="131725"/>
            </a:xfrm>
            <a:custGeom>
              <a:rect b="b" l="l" r="r" t="t"/>
              <a:pathLst>
                <a:path extrusionOk="0" h="5269" w="4637">
                  <a:moveTo>
                    <a:pt x="3794" y="2599"/>
                  </a:moveTo>
                  <a:lnTo>
                    <a:pt x="3724" y="3021"/>
                  </a:lnTo>
                  <a:lnTo>
                    <a:pt x="3654" y="3372"/>
                  </a:lnTo>
                  <a:lnTo>
                    <a:pt x="3513" y="3653"/>
                  </a:lnTo>
                  <a:lnTo>
                    <a:pt x="3302" y="3934"/>
                  </a:lnTo>
                  <a:lnTo>
                    <a:pt x="3092" y="4145"/>
                  </a:lnTo>
                  <a:lnTo>
                    <a:pt x="2811" y="4355"/>
                  </a:lnTo>
                  <a:lnTo>
                    <a:pt x="2530" y="4496"/>
                  </a:lnTo>
                  <a:lnTo>
                    <a:pt x="2178" y="4636"/>
                  </a:lnTo>
                  <a:lnTo>
                    <a:pt x="1406" y="4636"/>
                  </a:lnTo>
                  <a:lnTo>
                    <a:pt x="1055" y="4496"/>
                  </a:lnTo>
                  <a:lnTo>
                    <a:pt x="914" y="4355"/>
                  </a:lnTo>
                  <a:lnTo>
                    <a:pt x="844" y="4215"/>
                  </a:lnTo>
                  <a:lnTo>
                    <a:pt x="774" y="4074"/>
                  </a:lnTo>
                  <a:lnTo>
                    <a:pt x="774" y="3864"/>
                  </a:lnTo>
                  <a:lnTo>
                    <a:pt x="844" y="3513"/>
                  </a:lnTo>
                  <a:lnTo>
                    <a:pt x="1055" y="3232"/>
                  </a:lnTo>
                  <a:lnTo>
                    <a:pt x="1336" y="3021"/>
                  </a:lnTo>
                  <a:lnTo>
                    <a:pt x="1687" y="2810"/>
                  </a:lnTo>
                  <a:lnTo>
                    <a:pt x="2108" y="2740"/>
                  </a:lnTo>
                  <a:lnTo>
                    <a:pt x="2600" y="2670"/>
                  </a:lnTo>
                  <a:lnTo>
                    <a:pt x="3583" y="2599"/>
                  </a:lnTo>
                  <a:close/>
                  <a:moveTo>
                    <a:pt x="2319" y="0"/>
                  </a:moveTo>
                  <a:lnTo>
                    <a:pt x="1757" y="141"/>
                  </a:lnTo>
                  <a:lnTo>
                    <a:pt x="1265" y="422"/>
                  </a:lnTo>
                  <a:lnTo>
                    <a:pt x="844" y="703"/>
                  </a:lnTo>
                  <a:lnTo>
                    <a:pt x="1195" y="1195"/>
                  </a:lnTo>
                  <a:lnTo>
                    <a:pt x="1476" y="914"/>
                  </a:lnTo>
                  <a:lnTo>
                    <a:pt x="1897" y="773"/>
                  </a:lnTo>
                  <a:lnTo>
                    <a:pt x="2319" y="633"/>
                  </a:lnTo>
                  <a:lnTo>
                    <a:pt x="2740" y="562"/>
                  </a:lnTo>
                  <a:lnTo>
                    <a:pt x="3232" y="633"/>
                  </a:lnTo>
                  <a:lnTo>
                    <a:pt x="3654" y="773"/>
                  </a:lnTo>
                  <a:lnTo>
                    <a:pt x="3794" y="914"/>
                  </a:lnTo>
                  <a:lnTo>
                    <a:pt x="3864" y="1124"/>
                  </a:lnTo>
                  <a:lnTo>
                    <a:pt x="3935" y="1335"/>
                  </a:lnTo>
                  <a:lnTo>
                    <a:pt x="3935" y="1546"/>
                  </a:lnTo>
                  <a:lnTo>
                    <a:pt x="3935" y="1757"/>
                  </a:lnTo>
                  <a:lnTo>
                    <a:pt x="3864" y="2037"/>
                  </a:lnTo>
                  <a:lnTo>
                    <a:pt x="2530" y="2108"/>
                  </a:lnTo>
                  <a:lnTo>
                    <a:pt x="1827" y="2248"/>
                  </a:lnTo>
                  <a:lnTo>
                    <a:pt x="1265" y="2389"/>
                  </a:lnTo>
                  <a:lnTo>
                    <a:pt x="774" y="2599"/>
                  </a:lnTo>
                  <a:lnTo>
                    <a:pt x="352" y="2951"/>
                  </a:lnTo>
                  <a:lnTo>
                    <a:pt x="212" y="3161"/>
                  </a:lnTo>
                  <a:lnTo>
                    <a:pt x="71" y="3372"/>
                  </a:lnTo>
                  <a:lnTo>
                    <a:pt x="1" y="3653"/>
                  </a:lnTo>
                  <a:lnTo>
                    <a:pt x="1" y="3934"/>
                  </a:lnTo>
                  <a:lnTo>
                    <a:pt x="71" y="4285"/>
                  </a:lnTo>
                  <a:lnTo>
                    <a:pt x="141" y="4566"/>
                  </a:lnTo>
                  <a:lnTo>
                    <a:pt x="352" y="4777"/>
                  </a:lnTo>
                  <a:lnTo>
                    <a:pt x="493" y="4988"/>
                  </a:lnTo>
                  <a:lnTo>
                    <a:pt x="774" y="5058"/>
                  </a:lnTo>
                  <a:lnTo>
                    <a:pt x="984" y="5198"/>
                  </a:lnTo>
                  <a:lnTo>
                    <a:pt x="1546" y="5269"/>
                  </a:lnTo>
                  <a:lnTo>
                    <a:pt x="2108" y="5198"/>
                  </a:lnTo>
                  <a:lnTo>
                    <a:pt x="2600" y="5058"/>
                  </a:lnTo>
                  <a:lnTo>
                    <a:pt x="3092" y="4777"/>
                  </a:lnTo>
                  <a:lnTo>
                    <a:pt x="3513" y="4355"/>
                  </a:lnTo>
                  <a:lnTo>
                    <a:pt x="3513" y="4355"/>
                  </a:lnTo>
                  <a:lnTo>
                    <a:pt x="3443" y="4777"/>
                  </a:lnTo>
                  <a:lnTo>
                    <a:pt x="3443" y="5128"/>
                  </a:lnTo>
                  <a:lnTo>
                    <a:pt x="4075" y="5128"/>
                  </a:lnTo>
                  <a:lnTo>
                    <a:pt x="4145" y="4636"/>
                  </a:lnTo>
                  <a:lnTo>
                    <a:pt x="4216" y="4004"/>
                  </a:lnTo>
                  <a:lnTo>
                    <a:pt x="4567" y="1967"/>
                  </a:lnTo>
                  <a:lnTo>
                    <a:pt x="4637" y="1686"/>
                  </a:lnTo>
                  <a:lnTo>
                    <a:pt x="4637" y="1405"/>
                  </a:lnTo>
                  <a:lnTo>
                    <a:pt x="4567" y="1054"/>
                  </a:lnTo>
                  <a:lnTo>
                    <a:pt x="4496" y="773"/>
                  </a:lnTo>
                  <a:lnTo>
                    <a:pt x="4286" y="492"/>
                  </a:lnTo>
                  <a:lnTo>
                    <a:pt x="4075" y="281"/>
                  </a:lnTo>
                  <a:lnTo>
                    <a:pt x="3794" y="141"/>
                  </a:lnTo>
                  <a:lnTo>
                    <a:pt x="3513" y="71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1225200" y="12589375"/>
              <a:ext cx="151050" cy="193175"/>
            </a:xfrm>
            <a:custGeom>
              <a:rect b="b" l="l" r="r" t="t"/>
              <a:pathLst>
                <a:path extrusionOk="0" h="7727" w="6042">
                  <a:moveTo>
                    <a:pt x="3723" y="562"/>
                  </a:moveTo>
                  <a:lnTo>
                    <a:pt x="4074" y="633"/>
                  </a:lnTo>
                  <a:lnTo>
                    <a:pt x="4426" y="703"/>
                  </a:lnTo>
                  <a:lnTo>
                    <a:pt x="4636" y="843"/>
                  </a:lnTo>
                  <a:lnTo>
                    <a:pt x="4917" y="1054"/>
                  </a:lnTo>
                  <a:lnTo>
                    <a:pt x="5058" y="1265"/>
                  </a:lnTo>
                  <a:lnTo>
                    <a:pt x="5198" y="1546"/>
                  </a:lnTo>
                  <a:lnTo>
                    <a:pt x="5268" y="1897"/>
                  </a:lnTo>
                  <a:lnTo>
                    <a:pt x="5268" y="2178"/>
                  </a:lnTo>
                  <a:lnTo>
                    <a:pt x="5268" y="2670"/>
                  </a:lnTo>
                  <a:lnTo>
                    <a:pt x="5128" y="3161"/>
                  </a:lnTo>
                  <a:lnTo>
                    <a:pt x="4987" y="3583"/>
                  </a:lnTo>
                  <a:lnTo>
                    <a:pt x="4707" y="3934"/>
                  </a:lnTo>
                  <a:lnTo>
                    <a:pt x="4355" y="4215"/>
                  </a:lnTo>
                  <a:lnTo>
                    <a:pt x="4004" y="4496"/>
                  </a:lnTo>
                  <a:lnTo>
                    <a:pt x="3583" y="4636"/>
                  </a:lnTo>
                  <a:lnTo>
                    <a:pt x="2740" y="4636"/>
                  </a:lnTo>
                  <a:lnTo>
                    <a:pt x="2459" y="4566"/>
                  </a:lnTo>
                  <a:lnTo>
                    <a:pt x="2178" y="4426"/>
                  </a:lnTo>
                  <a:lnTo>
                    <a:pt x="1897" y="4215"/>
                  </a:lnTo>
                  <a:lnTo>
                    <a:pt x="1756" y="3934"/>
                  </a:lnTo>
                  <a:lnTo>
                    <a:pt x="1616" y="3723"/>
                  </a:lnTo>
                  <a:lnTo>
                    <a:pt x="1475" y="3372"/>
                  </a:lnTo>
                  <a:lnTo>
                    <a:pt x="1475" y="3021"/>
                  </a:lnTo>
                  <a:lnTo>
                    <a:pt x="1546" y="2529"/>
                  </a:lnTo>
                  <a:lnTo>
                    <a:pt x="1616" y="2108"/>
                  </a:lnTo>
                  <a:lnTo>
                    <a:pt x="1827" y="1686"/>
                  </a:lnTo>
                  <a:lnTo>
                    <a:pt x="2107" y="1335"/>
                  </a:lnTo>
                  <a:lnTo>
                    <a:pt x="2459" y="984"/>
                  </a:lnTo>
                  <a:lnTo>
                    <a:pt x="2810" y="773"/>
                  </a:lnTo>
                  <a:lnTo>
                    <a:pt x="3231" y="633"/>
                  </a:lnTo>
                  <a:lnTo>
                    <a:pt x="3723" y="562"/>
                  </a:lnTo>
                  <a:close/>
                  <a:moveTo>
                    <a:pt x="3793" y="0"/>
                  </a:moveTo>
                  <a:lnTo>
                    <a:pt x="3231" y="71"/>
                  </a:lnTo>
                  <a:lnTo>
                    <a:pt x="2669" y="211"/>
                  </a:lnTo>
                  <a:lnTo>
                    <a:pt x="2248" y="562"/>
                  </a:lnTo>
                  <a:lnTo>
                    <a:pt x="1897" y="914"/>
                  </a:lnTo>
                  <a:lnTo>
                    <a:pt x="2037" y="71"/>
                  </a:lnTo>
                  <a:lnTo>
                    <a:pt x="1335" y="71"/>
                  </a:lnTo>
                  <a:lnTo>
                    <a:pt x="0" y="7727"/>
                  </a:lnTo>
                  <a:lnTo>
                    <a:pt x="703" y="7727"/>
                  </a:lnTo>
                  <a:lnTo>
                    <a:pt x="1335" y="4285"/>
                  </a:lnTo>
                  <a:lnTo>
                    <a:pt x="1616" y="4707"/>
                  </a:lnTo>
                  <a:lnTo>
                    <a:pt x="2037" y="5058"/>
                  </a:lnTo>
                  <a:lnTo>
                    <a:pt x="2529" y="5198"/>
                  </a:lnTo>
                  <a:lnTo>
                    <a:pt x="3091" y="5269"/>
                  </a:lnTo>
                  <a:lnTo>
                    <a:pt x="3723" y="5198"/>
                  </a:lnTo>
                  <a:lnTo>
                    <a:pt x="4285" y="5058"/>
                  </a:lnTo>
                  <a:lnTo>
                    <a:pt x="4777" y="4707"/>
                  </a:lnTo>
                  <a:lnTo>
                    <a:pt x="5198" y="4355"/>
                  </a:lnTo>
                  <a:lnTo>
                    <a:pt x="5549" y="3864"/>
                  </a:lnTo>
                  <a:lnTo>
                    <a:pt x="5830" y="3372"/>
                  </a:lnTo>
                  <a:lnTo>
                    <a:pt x="5971" y="2740"/>
                  </a:lnTo>
                  <a:lnTo>
                    <a:pt x="6041" y="2108"/>
                  </a:lnTo>
                  <a:lnTo>
                    <a:pt x="6041" y="1686"/>
                  </a:lnTo>
                  <a:lnTo>
                    <a:pt x="5901" y="1265"/>
                  </a:lnTo>
                  <a:lnTo>
                    <a:pt x="5690" y="914"/>
                  </a:lnTo>
                  <a:lnTo>
                    <a:pt x="5409" y="562"/>
                  </a:lnTo>
                  <a:lnTo>
                    <a:pt x="5128" y="281"/>
                  </a:lnTo>
                  <a:lnTo>
                    <a:pt x="4707" y="141"/>
                  </a:lnTo>
                  <a:lnTo>
                    <a:pt x="4285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1400800" y="12589375"/>
              <a:ext cx="124700" cy="131725"/>
            </a:xfrm>
            <a:custGeom>
              <a:rect b="b" l="l" r="r" t="t"/>
              <a:pathLst>
                <a:path extrusionOk="0" h="5269" w="4988">
                  <a:moveTo>
                    <a:pt x="3232" y="562"/>
                  </a:moveTo>
                  <a:lnTo>
                    <a:pt x="3513" y="633"/>
                  </a:lnTo>
                  <a:lnTo>
                    <a:pt x="3723" y="773"/>
                  </a:lnTo>
                  <a:lnTo>
                    <a:pt x="3934" y="914"/>
                  </a:lnTo>
                  <a:lnTo>
                    <a:pt x="4075" y="1124"/>
                  </a:lnTo>
                  <a:lnTo>
                    <a:pt x="4215" y="1335"/>
                  </a:lnTo>
                  <a:lnTo>
                    <a:pt x="4285" y="1616"/>
                  </a:lnTo>
                  <a:lnTo>
                    <a:pt x="4285" y="1897"/>
                  </a:lnTo>
                  <a:lnTo>
                    <a:pt x="4285" y="2108"/>
                  </a:lnTo>
                  <a:lnTo>
                    <a:pt x="4285" y="2248"/>
                  </a:lnTo>
                  <a:lnTo>
                    <a:pt x="843" y="2248"/>
                  </a:lnTo>
                  <a:lnTo>
                    <a:pt x="984" y="1967"/>
                  </a:lnTo>
                  <a:lnTo>
                    <a:pt x="1124" y="1616"/>
                  </a:lnTo>
                  <a:lnTo>
                    <a:pt x="1335" y="1335"/>
                  </a:lnTo>
                  <a:lnTo>
                    <a:pt x="1546" y="1054"/>
                  </a:lnTo>
                  <a:lnTo>
                    <a:pt x="1827" y="843"/>
                  </a:lnTo>
                  <a:lnTo>
                    <a:pt x="2178" y="703"/>
                  </a:lnTo>
                  <a:lnTo>
                    <a:pt x="2529" y="633"/>
                  </a:lnTo>
                  <a:lnTo>
                    <a:pt x="2881" y="562"/>
                  </a:lnTo>
                  <a:close/>
                  <a:moveTo>
                    <a:pt x="2319" y="0"/>
                  </a:moveTo>
                  <a:lnTo>
                    <a:pt x="1757" y="211"/>
                  </a:lnTo>
                  <a:lnTo>
                    <a:pt x="1265" y="492"/>
                  </a:lnTo>
                  <a:lnTo>
                    <a:pt x="843" y="914"/>
                  </a:lnTo>
                  <a:lnTo>
                    <a:pt x="492" y="1335"/>
                  </a:lnTo>
                  <a:lnTo>
                    <a:pt x="211" y="1897"/>
                  </a:lnTo>
                  <a:lnTo>
                    <a:pt x="71" y="2459"/>
                  </a:lnTo>
                  <a:lnTo>
                    <a:pt x="1" y="3021"/>
                  </a:lnTo>
                  <a:lnTo>
                    <a:pt x="71" y="3583"/>
                  </a:lnTo>
                  <a:lnTo>
                    <a:pt x="141" y="4004"/>
                  </a:lnTo>
                  <a:lnTo>
                    <a:pt x="352" y="4355"/>
                  </a:lnTo>
                  <a:lnTo>
                    <a:pt x="633" y="4707"/>
                  </a:lnTo>
                  <a:lnTo>
                    <a:pt x="984" y="4917"/>
                  </a:lnTo>
                  <a:lnTo>
                    <a:pt x="1405" y="5128"/>
                  </a:lnTo>
                  <a:lnTo>
                    <a:pt x="1827" y="5198"/>
                  </a:lnTo>
                  <a:lnTo>
                    <a:pt x="2319" y="5269"/>
                  </a:lnTo>
                  <a:lnTo>
                    <a:pt x="2951" y="5198"/>
                  </a:lnTo>
                  <a:lnTo>
                    <a:pt x="3513" y="4988"/>
                  </a:lnTo>
                  <a:lnTo>
                    <a:pt x="4075" y="4707"/>
                  </a:lnTo>
                  <a:lnTo>
                    <a:pt x="4566" y="4215"/>
                  </a:lnTo>
                  <a:lnTo>
                    <a:pt x="4075" y="3793"/>
                  </a:lnTo>
                  <a:lnTo>
                    <a:pt x="3794" y="4145"/>
                  </a:lnTo>
                  <a:lnTo>
                    <a:pt x="3372" y="4426"/>
                  </a:lnTo>
                  <a:lnTo>
                    <a:pt x="2951" y="4566"/>
                  </a:lnTo>
                  <a:lnTo>
                    <a:pt x="2389" y="4636"/>
                  </a:lnTo>
                  <a:lnTo>
                    <a:pt x="2038" y="4636"/>
                  </a:lnTo>
                  <a:lnTo>
                    <a:pt x="1686" y="4566"/>
                  </a:lnTo>
                  <a:lnTo>
                    <a:pt x="1476" y="4426"/>
                  </a:lnTo>
                  <a:lnTo>
                    <a:pt x="1195" y="4215"/>
                  </a:lnTo>
                  <a:lnTo>
                    <a:pt x="984" y="4004"/>
                  </a:lnTo>
                  <a:lnTo>
                    <a:pt x="843" y="3723"/>
                  </a:lnTo>
                  <a:lnTo>
                    <a:pt x="773" y="3372"/>
                  </a:lnTo>
                  <a:lnTo>
                    <a:pt x="703" y="3021"/>
                  </a:lnTo>
                  <a:lnTo>
                    <a:pt x="773" y="2951"/>
                  </a:lnTo>
                  <a:lnTo>
                    <a:pt x="773" y="2810"/>
                  </a:lnTo>
                  <a:lnTo>
                    <a:pt x="4918" y="2810"/>
                  </a:lnTo>
                  <a:lnTo>
                    <a:pt x="4988" y="2318"/>
                  </a:lnTo>
                  <a:lnTo>
                    <a:pt x="4988" y="1967"/>
                  </a:lnTo>
                  <a:lnTo>
                    <a:pt x="4988" y="1546"/>
                  </a:lnTo>
                  <a:lnTo>
                    <a:pt x="4918" y="1124"/>
                  </a:lnTo>
                  <a:lnTo>
                    <a:pt x="4707" y="843"/>
                  </a:lnTo>
                  <a:lnTo>
                    <a:pt x="4496" y="492"/>
                  </a:lnTo>
                  <a:lnTo>
                    <a:pt x="4215" y="281"/>
                  </a:lnTo>
                  <a:lnTo>
                    <a:pt x="3794" y="71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698375" y="12443625"/>
              <a:ext cx="628700" cy="149275"/>
            </a:xfrm>
            <a:custGeom>
              <a:rect b="b" l="l" r="r" t="t"/>
              <a:pathLst>
                <a:path extrusionOk="0" h="5971" w="25148">
                  <a:moveTo>
                    <a:pt x="6533" y="0"/>
                  </a:moveTo>
                  <a:lnTo>
                    <a:pt x="5830" y="71"/>
                  </a:lnTo>
                  <a:lnTo>
                    <a:pt x="5339" y="141"/>
                  </a:lnTo>
                  <a:lnTo>
                    <a:pt x="5198" y="211"/>
                  </a:lnTo>
                  <a:lnTo>
                    <a:pt x="5128" y="422"/>
                  </a:lnTo>
                  <a:lnTo>
                    <a:pt x="5198" y="492"/>
                  </a:lnTo>
                  <a:lnTo>
                    <a:pt x="5339" y="562"/>
                  </a:lnTo>
                  <a:lnTo>
                    <a:pt x="5901" y="492"/>
                  </a:lnTo>
                  <a:lnTo>
                    <a:pt x="6533" y="422"/>
                  </a:lnTo>
                  <a:lnTo>
                    <a:pt x="6673" y="352"/>
                  </a:lnTo>
                  <a:lnTo>
                    <a:pt x="6744" y="211"/>
                  </a:lnTo>
                  <a:lnTo>
                    <a:pt x="6673" y="71"/>
                  </a:lnTo>
                  <a:lnTo>
                    <a:pt x="6533" y="0"/>
                  </a:lnTo>
                  <a:close/>
                  <a:moveTo>
                    <a:pt x="18755" y="211"/>
                  </a:moveTo>
                  <a:lnTo>
                    <a:pt x="18615" y="281"/>
                  </a:lnTo>
                  <a:lnTo>
                    <a:pt x="18544" y="422"/>
                  </a:lnTo>
                  <a:lnTo>
                    <a:pt x="18615" y="562"/>
                  </a:lnTo>
                  <a:lnTo>
                    <a:pt x="18755" y="633"/>
                  </a:lnTo>
                  <a:lnTo>
                    <a:pt x="19949" y="633"/>
                  </a:lnTo>
                  <a:lnTo>
                    <a:pt x="20090" y="562"/>
                  </a:lnTo>
                  <a:lnTo>
                    <a:pt x="20160" y="422"/>
                  </a:lnTo>
                  <a:lnTo>
                    <a:pt x="20090" y="281"/>
                  </a:lnTo>
                  <a:lnTo>
                    <a:pt x="19949" y="211"/>
                  </a:lnTo>
                  <a:close/>
                  <a:moveTo>
                    <a:pt x="8008" y="141"/>
                  </a:moveTo>
                  <a:lnTo>
                    <a:pt x="7938" y="281"/>
                  </a:lnTo>
                  <a:lnTo>
                    <a:pt x="7938" y="422"/>
                  </a:lnTo>
                  <a:lnTo>
                    <a:pt x="8078" y="492"/>
                  </a:lnTo>
                  <a:lnTo>
                    <a:pt x="9272" y="773"/>
                  </a:lnTo>
                  <a:lnTo>
                    <a:pt x="9413" y="703"/>
                  </a:lnTo>
                  <a:lnTo>
                    <a:pt x="9483" y="633"/>
                  </a:lnTo>
                  <a:lnTo>
                    <a:pt x="9483" y="492"/>
                  </a:lnTo>
                  <a:lnTo>
                    <a:pt x="9343" y="352"/>
                  </a:lnTo>
                  <a:lnTo>
                    <a:pt x="8148" y="141"/>
                  </a:lnTo>
                  <a:close/>
                  <a:moveTo>
                    <a:pt x="17140" y="422"/>
                  </a:moveTo>
                  <a:lnTo>
                    <a:pt x="15945" y="703"/>
                  </a:lnTo>
                  <a:lnTo>
                    <a:pt x="15875" y="773"/>
                  </a:lnTo>
                  <a:lnTo>
                    <a:pt x="15805" y="984"/>
                  </a:lnTo>
                  <a:lnTo>
                    <a:pt x="15875" y="1054"/>
                  </a:lnTo>
                  <a:lnTo>
                    <a:pt x="16016" y="1124"/>
                  </a:lnTo>
                  <a:lnTo>
                    <a:pt x="16086" y="1054"/>
                  </a:lnTo>
                  <a:lnTo>
                    <a:pt x="17210" y="843"/>
                  </a:lnTo>
                  <a:lnTo>
                    <a:pt x="17350" y="703"/>
                  </a:lnTo>
                  <a:lnTo>
                    <a:pt x="17350" y="562"/>
                  </a:lnTo>
                  <a:lnTo>
                    <a:pt x="17280" y="422"/>
                  </a:lnTo>
                  <a:close/>
                  <a:moveTo>
                    <a:pt x="21424" y="492"/>
                  </a:moveTo>
                  <a:lnTo>
                    <a:pt x="21354" y="633"/>
                  </a:lnTo>
                  <a:lnTo>
                    <a:pt x="21354" y="773"/>
                  </a:lnTo>
                  <a:lnTo>
                    <a:pt x="21495" y="843"/>
                  </a:lnTo>
                  <a:lnTo>
                    <a:pt x="21705" y="914"/>
                  </a:lnTo>
                  <a:lnTo>
                    <a:pt x="21776" y="984"/>
                  </a:lnTo>
                  <a:lnTo>
                    <a:pt x="22619" y="1195"/>
                  </a:lnTo>
                  <a:lnTo>
                    <a:pt x="22829" y="1195"/>
                  </a:lnTo>
                  <a:lnTo>
                    <a:pt x="22900" y="1054"/>
                  </a:lnTo>
                  <a:lnTo>
                    <a:pt x="22900" y="914"/>
                  </a:lnTo>
                  <a:lnTo>
                    <a:pt x="22759" y="843"/>
                  </a:lnTo>
                  <a:lnTo>
                    <a:pt x="21916" y="562"/>
                  </a:lnTo>
                  <a:lnTo>
                    <a:pt x="21776" y="562"/>
                  </a:lnTo>
                  <a:lnTo>
                    <a:pt x="21565" y="492"/>
                  </a:lnTo>
                  <a:close/>
                  <a:moveTo>
                    <a:pt x="3723" y="562"/>
                  </a:moveTo>
                  <a:lnTo>
                    <a:pt x="2599" y="914"/>
                  </a:lnTo>
                  <a:lnTo>
                    <a:pt x="2459" y="1054"/>
                  </a:lnTo>
                  <a:lnTo>
                    <a:pt x="2459" y="1195"/>
                  </a:lnTo>
                  <a:lnTo>
                    <a:pt x="2529" y="1265"/>
                  </a:lnTo>
                  <a:lnTo>
                    <a:pt x="2669" y="1335"/>
                  </a:lnTo>
                  <a:lnTo>
                    <a:pt x="2740" y="1265"/>
                  </a:lnTo>
                  <a:lnTo>
                    <a:pt x="3864" y="914"/>
                  </a:lnTo>
                  <a:lnTo>
                    <a:pt x="3934" y="843"/>
                  </a:lnTo>
                  <a:lnTo>
                    <a:pt x="4004" y="633"/>
                  </a:lnTo>
                  <a:lnTo>
                    <a:pt x="3864" y="562"/>
                  </a:lnTo>
                  <a:close/>
                  <a:moveTo>
                    <a:pt x="10747" y="843"/>
                  </a:moveTo>
                  <a:lnTo>
                    <a:pt x="10607" y="984"/>
                  </a:lnTo>
                  <a:lnTo>
                    <a:pt x="10607" y="1124"/>
                  </a:lnTo>
                  <a:lnTo>
                    <a:pt x="10747" y="1265"/>
                  </a:lnTo>
                  <a:lnTo>
                    <a:pt x="11871" y="1686"/>
                  </a:lnTo>
                  <a:lnTo>
                    <a:pt x="11942" y="1686"/>
                  </a:lnTo>
                  <a:lnTo>
                    <a:pt x="12082" y="1616"/>
                  </a:lnTo>
                  <a:lnTo>
                    <a:pt x="12152" y="1546"/>
                  </a:lnTo>
                  <a:lnTo>
                    <a:pt x="12152" y="1405"/>
                  </a:lnTo>
                  <a:lnTo>
                    <a:pt x="12012" y="1265"/>
                  </a:lnTo>
                  <a:lnTo>
                    <a:pt x="10888" y="843"/>
                  </a:lnTo>
                  <a:close/>
                  <a:moveTo>
                    <a:pt x="1124" y="1616"/>
                  </a:moveTo>
                  <a:lnTo>
                    <a:pt x="70" y="2248"/>
                  </a:lnTo>
                  <a:lnTo>
                    <a:pt x="0" y="2389"/>
                  </a:lnTo>
                  <a:lnTo>
                    <a:pt x="0" y="2529"/>
                  </a:lnTo>
                  <a:lnTo>
                    <a:pt x="70" y="2599"/>
                  </a:lnTo>
                  <a:lnTo>
                    <a:pt x="281" y="2599"/>
                  </a:lnTo>
                  <a:lnTo>
                    <a:pt x="1335" y="1967"/>
                  </a:lnTo>
                  <a:lnTo>
                    <a:pt x="1405" y="1827"/>
                  </a:lnTo>
                  <a:lnTo>
                    <a:pt x="1405" y="1686"/>
                  </a:lnTo>
                  <a:lnTo>
                    <a:pt x="1265" y="1616"/>
                  </a:lnTo>
                  <a:close/>
                  <a:moveTo>
                    <a:pt x="14400" y="1265"/>
                  </a:moveTo>
                  <a:lnTo>
                    <a:pt x="13346" y="1756"/>
                  </a:lnTo>
                  <a:lnTo>
                    <a:pt x="13276" y="1897"/>
                  </a:lnTo>
                  <a:lnTo>
                    <a:pt x="13206" y="1967"/>
                  </a:lnTo>
                  <a:lnTo>
                    <a:pt x="13206" y="2178"/>
                  </a:lnTo>
                  <a:lnTo>
                    <a:pt x="13346" y="2248"/>
                  </a:lnTo>
                  <a:lnTo>
                    <a:pt x="14470" y="2740"/>
                  </a:lnTo>
                  <a:lnTo>
                    <a:pt x="14541" y="2740"/>
                  </a:lnTo>
                  <a:lnTo>
                    <a:pt x="14611" y="2670"/>
                  </a:lnTo>
                  <a:lnTo>
                    <a:pt x="14681" y="2599"/>
                  </a:lnTo>
                  <a:lnTo>
                    <a:pt x="14681" y="2459"/>
                  </a:lnTo>
                  <a:lnTo>
                    <a:pt x="14611" y="2318"/>
                  </a:lnTo>
                  <a:lnTo>
                    <a:pt x="13768" y="1967"/>
                  </a:lnTo>
                  <a:lnTo>
                    <a:pt x="14611" y="1616"/>
                  </a:lnTo>
                  <a:lnTo>
                    <a:pt x="14681" y="1476"/>
                  </a:lnTo>
                  <a:lnTo>
                    <a:pt x="14681" y="1335"/>
                  </a:lnTo>
                  <a:lnTo>
                    <a:pt x="14611" y="1265"/>
                  </a:lnTo>
                  <a:close/>
                  <a:moveTo>
                    <a:pt x="24094" y="1476"/>
                  </a:moveTo>
                  <a:lnTo>
                    <a:pt x="23953" y="1546"/>
                  </a:lnTo>
                  <a:lnTo>
                    <a:pt x="23953" y="1686"/>
                  </a:lnTo>
                  <a:lnTo>
                    <a:pt x="24023" y="1827"/>
                  </a:lnTo>
                  <a:lnTo>
                    <a:pt x="24515" y="2178"/>
                  </a:lnTo>
                  <a:lnTo>
                    <a:pt x="24796" y="2599"/>
                  </a:lnTo>
                  <a:lnTo>
                    <a:pt x="24866" y="2670"/>
                  </a:lnTo>
                  <a:lnTo>
                    <a:pt x="24937" y="2740"/>
                  </a:lnTo>
                  <a:lnTo>
                    <a:pt x="25007" y="2670"/>
                  </a:lnTo>
                  <a:lnTo>
                    <a:pt x="25147" y="2599"/>
                  </a:lnTo>
                  <a:lnTo>
                    <a:pt x="25147" y="2459"/>
                  </a:lnTo>
                  <a:lnTo>
                    <a:pt x="25007" y="2178"/>
                  </a:lnTo>
                  <a:lnTo>
                    <a:pt x="24796" y="1897"/>
                  </a:lnTo>
                  <a:lnTo>
                    <a:pt x="24585" y="1686"/>
                  </a:lnTo>
                  <a:lnTo>
                    <a:pt x="24234" y="1476"/>
                  </a:lnTo>
                  <a:close/>
                  <a:moveTo>
                    <a:pt x="12152" y="2599"/>
                  </a:moveTo>
                  <a:lnTo>
                    <a:pt x="12012" y="2670"/>
                  </a:lnTo>
                  <a:lnTo>
                    <a:pt x="11028" y="3372"/>
                  </a:lnTo>
                  <a:lnTo>
                    <a:pt x="10888" y="3513"/>
                  </a:lnTo>
                  <a:lnTo>
                    <a:pt x="10958" y="3653"/>
                  </a:lnTo>
                  <a:lnTo>
                    <a:pt x="11028" y="3723"/>
                  </a:lnTo>
                  <a:lnTo>
                    <a:pt x="11099" y="3723"/>
                  </a:lnTo>
                  <a:lnTo>
                    <a:pt x="11239" y="3653"/>
                  </a:lnTo>
                  <a:lnTo>
                    <a:pt x="12223" y="3021"/>
                  </a:lnTo>
                  <a:lnTo>
                    <a:pt x="12293" y="2880"/>
                  </a:lnTo>
                  <a:lnTo>
                    <a:pt x="12293" y="2740"/>
                  </a:lnTo>
                  <a:lnTo>
                    <a:pt x="12152" y="2599"/>
                  </a:lnTo>
                  <a:close/>
                  <a:moveTo>
                    <a:pt x="15875" y="3021"/>
                  </a:moveTo>
                  <a:lnTo>
                    <a:pt x="15805" y="3091"/>
                  </a:lnTo>
                  <a:lnTo>
                    <a:pt x="15805" y="3302"/>
                  </a:lnTo>
                  <a:lnTo>
                    <a:pt x="15875" y="3372"/>
                  </a:lnTo>
                  <a:lnTo>
                    <a:pt x="16929" y="3864"/>
                  </a:lnTo>
                  <a:lnTo>
                    <a:pt x="16929" y="3934"/>
                  </a:lnTo>
                  <a:lnTo>
                    <a:pt x="17140" y="3934"/>
                  </a:lnTo>
                  <a:lnTo>
                    <a:pt x="17210" y="3793"/>
                  </a:lnTo>
                  <a:lnTo>
                    <a:pt x="17210" y="3653"/>
                  </a:lnTo>
                  <a:lnTo>
                    <a:pt x="17140" y="3583"/>
                  </a:lnTo>
                  <a:lnTo>
                    <a:pt x="17069" y="3513"/>
                  </a:lnTo>
                  <a:lnTo>
                    <a:pt x="16086" y="3021"/>
                  </a:lnTo>
                  <a:close/>
                  <a:moveTo>
                    <a:pt x="24796" y="3864"/>
                  </a:moveTo>
                  <a:lnTo>
                    <a:pt x="24656" y="3934"/>
                  </a:lnTo>
                  <a:lnTo>
                    <a:pt x="24304" y="4285"/>
                  </a:lnTo>
                  <a:lnTo>
                    <a:pt x="23813" y="4566"/>
                  </a:lnTo>
                  <a:lnTo>
                    <a:pt x="23742" y="4707"/>
                  </a:lnTo>
                  <a:lnTo>
                    <a:pt x="23742" y="4847"/>
                  </a:lnTo>
                  <a:lnTo>
                    <a:pt x="23813" y="4917"/>
                  </a:lnTo>
                  <a:lnTo>
                    <a:pt x="23883" y="4988"/>
                  </a:lnTo>
                  <a:lnTo>
                    <a:pt x="24023" y="4988"/>
                  </a:lnTo>
                  <a:lnTo>
                    <a:pt x="24585" y="4566"/>
                  </a:lnTo>
                  <a:lnTo>
                    <a:pt x="24796" y="4355"/>
                  </a:lnTo>
                  <a:lnTo>
                    <a:pt x="25007" y="4145"/>
                  </a:lnTo>
                  <a:lnTo>
                    <a:pt x="25007" y="4004"/>
                  </a:lnTo>
                  <a:lnTo>
                    <a:pt x="24937" y="3864"/>
                  </a:lnTo>
                  <a:close/>
                  <a:moveTo>
                    <a:pt x="9624" y="4145"/>
                  </a:moveTo>
                  <a:lnTo>
                    <a:pt x="8570" y="4636"/>
                  </a:lnTo>
                  <a:lnTo>
                    <a:pt x="8500" y="4777"/>
                  </a:lnTo>
                  <a:lnTo>
                    <a:pt x="8500" y="4917"/>
                  </a:lnTo>
                  <a:lnTo>
                    <a:pt x="8570" y="4988"/>
                  </a:lnTo>
                  <a:lnTo>
                    <a:pt x="8640" y="5058"/>
                  </a:lnTo>
                  <a:lnTo>
                    <a:pt x="8710" y="5058"/>
                  </a:lnTo>
                  <a:lnTo>
                    <a:pt x="9834" y="4496"/>
                  </a:lnTo>
                  <a:lnTo>
                    <a:pt x="9905" y="4426"/>
                  </a:lnTo>
                  <a:lnTo>
                    <a:pt x="9905" y="4215"/>
                  </a:lnTo>
                  <a:lnTo>
                    <a:pt x="9834" y="4145"/>
                  </a:lnTo>
                  <a:close/>
                  <a:moveTo>
                    <a:pt x="18404" y="4215"/>
                  </a:moveTo>
                  <a:lnTo>
                    <a:pt x="18334" y="4355"/>
                  </a:lnTo>
                  <a:lnTo>
                    <a:pt x="18334" y="4496"/>
                  </a:lnTo>
                  <a:lnTo>
                    <a:pt x="18404" y="4636"/>
                  </a:lnTo>
                  <a:lnTo>
                    <a:pt x="19528" y="5058"/>
                  </a:lnTo>
                  <a:lnTo>
                    <a:pt x="19598" y="5058"/>
                  </a:lnTo>
                  <a:lnTo>
                    <a:pt x="19739" y="4988"/>
                  </a:lnTo>
                  <a:lnTo>
                    <a:pt x="19809" y="4917"/>
                  </a:lnTo>
                  <a:lnTo>
                    <a:pt x="19809" y="4777"/>
                  </a:lnTo>
                  <a:lnTo>
                    <a:pt x="19668" y="4636"/>
                  </a:lnTo>
                  <a:lnTo>
                    <a:pt x="18544" y="4215"/>
                  </a:lnTo>
                  <a:close/>
                  <a:moveTo>
                    <a:pt x="21003" y="4988"/>
                  </a:moveTo>
                  <a:lnTo>
                    <a:pt x="20933" y="5128"/>
                  </a:lnTo>
                  <a:lnTo>
                    <a:pt x="21003" y="5269"/>
                  </a:lnTo>
                  <a:lnTo>
                    <a:pt x="21143" y="5339"/>
                  </a:lnTo>
                  <a:lnTo>
                    <a:pt x="21776" y="5409"/>
                  </a:lnTo>
                  <a:lnTo>
                    <a:pt x="22408" y="5339"/>
                  </a:lnTo>
                  <a:lnTo>
                    <a:pt x="22548" y="5269"/>
                  </a:lnTo>
                  <a:lnTo>
                    <a:pt x="22548" y="5128"/>
                  </a:lnTo>
                  <a:lnTo>
                    <a:pt x="22478" y="4988"/>
                  </a:lnTo>
                  <a:close/>
                  <a:moveTo>
                    <a:pt x="7095" y="5198"/>
                  </a:moveTo>
                  <a:lnTo>
                    <a:pt x="5971" y="5550"/>
                  </a:lnTo>
                  <a:lnTo>
                    <a:pt x="5830" y="5690"/>
                  </a:lnTo>
                  <a:lnTo>
                    <a:pt x="5830" y="5830"/>
                  </a:lnTo>
                  <a:lnTo>
                    <a:pt x="5901" y="5901"/>
                  </a:lnTo>
                  <a:lnTo>
                    <a:pt x="6041" y="5971"/>
                  </a:lnTo>
                  <a:lnTo>
                    <a:pt x="6111" y="5971"/>
                  </a:lnTo>
                  <a:lnTo>
                    <a:pt x="7235" y="5620"/>
                  </a:lnTo>
                  <a:lnTo>
                    <a:pt x="7376" y="5479"/>
                  </a:lnTo>
                  <a:lnTo>
                    <a:pt x="7376" y="5339"/>
                  </a:lnTo>
                  <a:lnTo>
                    <a:pt x="7235" y="5198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598275" y="12433100"/>
              <a:ext cx="101875" cy="149275"/>
            </a:xfrm>
            <a:custGeom>
              <a:rect b="b" l="l" r="r" t="t"/>
              <a:pathLst>
                <a:path extrusionOk="0" h="5971" w="4075">
                  <a:moveTo>
                    <a:pt x="2108" y="1054"/>
                  </a:moveTo>
                  <a:lnTo>
                    <a:pt x="2529" y="1194"/>
                  </a:lnTo>
                  <a:lnTo>
                    <a:pt x="2810" y="1405"/>
                  </a:lnTo>
                  <a:lnTo>
                    <a:pt x="2951" y="1756"/>
                  </a:lnTo>
                  <a:lnTo>
                    <a:pt x="3021" y="2107"/>
                  </a:lnTo>
                  <a:lnTo>
                    <a:pt x="2880" y="2458"/>
                  </a:lnTo>
                  <a:lnTo>
                    <a:pt x="2670" y="2739"/>
                  </a:lnTo>
                  <a:lnTo>
                    <a:pt x="2318" y="2950"/>
                  </a:lnTo>
                  <a:lnTo>
                    <a:pt x="1967" y="2950"/>
                  </a:lnTo>
                  <a:lnTo>
                    <a:pt x="1546" y="2880"/>
                  </a:lnTo>
                  <a:lnTo>
                    <a:pt x="1265" y="2669"/>
                  </a:lnTo>
                  <a:lnTo>
                    <a:pt x="1124" y="2318"/>
                  </a:lnTo>
                  <a:lnTo>
                    <a:pt x="1054" y="1897"/>
                  </a:lnTo>
                  <a:lnTo>
                    <a:pt x="1194" y="1545"/>
                  </a:lnTo>
                  <a:lnTo>
                    <a:pt x="1405" y="1264"/>
                  </a:lnTo>
                  <a:lnTo>
                    <a:pt x="1756" y="1124"/>
                  </a:lnTo>
                  <a:lnTo>
                    <a:pt x="2108" y="1054"/>
                  </a:lnTo>
                  <a:close/>
                  <a:moveTo>
                    <a:pt x="1827" y="0"/>
                  </a:moveTo>
                  <a:lnTo>
                    <a:pt x="1405" y="70"/>
                  </a:lnTo>
                  <a:lnTo>
                    <a:pt x="1054" y="281"/>
                  </a:lnTo>
                  <a:lnTo>
                    <a:pt x="773" y="492"/>
                  </a:lnTo>
                  <a:lnTo>
                    <a:pt x="492" y="702"/>
                  </a:lnTo>
                  <a:lnTo>
                    <a:pt x="281" y="1054"/>
                  </a:lnTo>
                  <a:lnTo>
                    <a:pt x="141" y="1405"/>
                  </a:lnTo>
                  <a:lnTo>
                    <a:pt x="0" y="1826"/>
                  </a:lnTo>
                  <a:lnTo>
                    <a:pt x="71" y="2318"/>
                  </a:lnTo>
                  <a:lnTo>
                    <a:pt x="211" y="2810"/>
                  </a:lnTo>
                  <a:lnTo>
                    <a:pt x="1686" y="5971"/>
                  </a:lnTo>
                  <a:lnTo>
                    <a:pt x="3653" y="3161"/>
                  </a:lnTo>
                  <a:lnTo>
                    <a:pt x="3934" y="2739"/>
                  </a:lnTo>
                  <a:lnTo>
                    <a:pt x="4074" y="2248"/>
                  </a:lnTo>
                  <a:lnTo>
                    <a:pt x="4074" y="1826"/>
                  </a:lnTo>
                  <a:lnTo>
                    <a:pt x="3934" y="1405"/>
                  </a:lnTo>
                  <a:lnTo>
                    <a:pt x="3793" y="1054"/>
                  </a:lnTo>
                  <a:lnTo>
                    <a:pt x="3583" y="773"/>
                  </a:lnTo>
                  <a:lnTo>
                    <a:pt x="3302" y="492"/>
                  </a:lnTo>
                  <a:lnTo>
                    <a:pt x="3021" y="281"/>
                  </a:lnTo>
                  <a:lnTo>
                    <a:pt x="2670" y="70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2EAE9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/>
          <p:nvPr/>
        </p:nvSpPr>
        <p:spPr>
          <a:xfrm>
            <a:off x="424039" y="3586501"/>
            <a:ext cx="6924300" cy="14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25" lIns="66825" spcFirstLastPara="1" rIns="66825" wrap="square" tIns="668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Add more information here that </a:t>
            </a:r>
            <a:br>
              <a:rPr lang="en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explains what visitors will find </a:t>
            </a:r>
            <a:br>
              <a:rPr lang="en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after scanning QR code.</a:t>
            </a:r>
            <a:endParaRPr sz="2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423957" y="1899900"/>
            <a:ext cx="6924300" cy="17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6825" lIns="66825" spcFirstLastPara="1" rIns="66825" wrap="square" tIns="668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Scan this QR code to </a:t>
            </a:r>
            <a:br>
              <a:rPr lang="en" sz="40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40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find </a:t>
            </a:r>
            <a:r>
              <a:rPr b="1" lang="en" sz="4000">
                <a:solidFill>
                  <a:srgbClr val="054D4F"/>
                </a:solidFill>
                <a:latin typeface="Work Sans"/>
                <a:ea typeface="Work Sans"/>
                <a:cs typeface="Work Sans"/>
                <a:sym typeface="Work Sans"/>
              </a:rPr>
              <a:t>upcoming events </a:t>
            </a:r>
            <a:br>
              <a:rPr lang="en" sz="40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4000">
                <a:solidFill>
                  <a:srgbClr val="054D4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in [Town/Org Name]</a:t>
            </a:r>
            <a:endParaRPr sz="4000">
              <a:solidFill>
                <a:srgbClr val="054D4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224" name="Google Shape;224;p23"/>
          <p:cNvSpPr/>
          <p:nvPr/>
        </p:nvSpPr>
        <p:spPr>
          <a:xfrm>
            <a:off x="477314" y="902334"/>
            <a:ext cx="1968000" cy="890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66825" lIns="66825" spcFirstLastPara="1" rIns="66825" wrap="square" tIns="66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Place own </a:t>
            </a:r>
            <a:br>
              <a:rPr lang="en" sz="16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en" sz="16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logo here</a:t>
            </a:r>
            <a:endParaRPr sz="1600">
              <a:solidFill>
                <a:srgbClr val="000000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pic>
        <p:nvPicPr>
          <p:cNvPr id="225" name="Google Shape;225;p23" title="southcovemarket.png"/>
          <p:cNvPicPr preferRelativeResize="0"/>
          <p:nvPr/>
        </p:nvPicPr>
        <p:blipFill rotWithShape="1">
          <a:blip r:embed="rId3">
            <a:alphaModFix/>
          </a:blip>
          <a:srcRect b="0" l="7301" r="7301" t="0"/>
          <a:stretch/>
        </p:blipFill>
        <p:spPr>
          <a:xfrm>
            <a:off x="1600999" y="5241673"/>
            <a:ext cx="6182019" cy="4824973"/>
          </a:xfrm>
          <a:custGeom>
            <a:rect b="b" l="l" r="r" t="t"/>
            <a:pathLst>
              <a:path extrusionOk="0" h="5146638" w="6594154">
                <a:moveTo>
                  <a:pt x="2563664" y="0"/>
                </a:moveTo>
                <a:lnTo>
                  <a:pt x="6594154" y="0"/>
                </a:lnTo>
                <a:lnTo>
                  <a:pt x="6594154" y="5146638"/>
                </a:lnTo>
                <a:lnTo>
                  <a:pt x="0" y="5146638"/>
                </a:lnTo>
                <a:lnTo>
                  <a:pt x="0" y="2562623"/>
                </a:lnTo>
                <a:cubicBezTo>
                  <a:pt x="0" y="1153152"/>
                  <a:pt x="1153620" y="0"/>
                  <a:pt x="256366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6" name="Google Shape;226;p23"/>
          <p:cNvSpPr/>
          <p:nvPr/>
        </p:nvSpPr>
        <p:spPr>
          <a:xfrm>
            <a:off x="4599117" y="4713150"/>
            <a:ext cx="2802515" cy="3141155"/>
          </a:xfrm>
          <a:custGeom>
            <a:rect b="b" l="l" r="r" t="t"/>
            <a:pathLst>
              <a:path extrusionOk="0" h="209550" w="186959">
                <a:moveTo>
                  <a:pt x="11919" y="0"/>
                </a:moveTo>
                <a:lnTo>
                  <a:pt x="10750" y="78"/>
                </a:lnTo>
                <a:lnTo>
                  <a:pt x="9582" y="234"/>
                </a:lnTo>
                <a:lnTo>
                  <a:pt x="8413" y="545"/>
                </a:lnTo>
                <a:lnTo>
                  <a:pt x="7323" y="935"/>
                </a:lnTo>
                <a:lnTo>
                  <a:pt x="6232" y="1480"/>
                </a:lnTo>
                <a:lnTo>
                  <a:pt x="5297" y="2025"/>
                </a:lnTo>
                <a:lnTo>
                  <a:pt x="4362" y="2726"/>
                </a:lnTo>
                <a:lnTo>
                  <a:pt x="3505" y="3505"/>
                </a:lnTo>
                <a:lnTo>
                  <a:pt x="2726" y="4362"/>
                </a:lnTo>
                <a:lnTo>
                  <a:pt x="2025" y="5297"/>
                </a:lnTo>
                <a:lnTo>
                  <a:pt x="1480" y="6232"/>
                </a:lnTo>
                <a:lnTo>
                  <a:pt x="935" y="7323"/>
                </a:lnTo>
                <a:lnTo>
                  <a:pt x="545" y="8413"/>
                </a:lnTo>
                <a:lnTo>
                  <a:pt x="234" y="9582"/>
                </a:lnTo>
                <a:lnTo>
                  <a:pt x="78" y="10750"/>
                </a:lnTo>
                <a:lnTo>
                  <a:pt x="0" y="11919"/>
                </a:lnTo>
                <a:lnTo>
                  <a:pt x="0" y="175040"/>
                </a:lnTo>
                <a:lnTo>
                  <a:pt x="78" y="176287"/>
                </a:lnTo>
                <a:lnTo>
                  <a:pt x="234" y="177455"/>
                </a:lnTo>
                <a:lnTo>
                  <a:pt x="545" y="178624"/>
                </a:lnTo>
                <a:lnTo>
                  <a:pt x="935" y="179714"/>
                </a:lnTo>
                <a:lnTo>
                  <a:pt x="1480" y="180727"/>
                </a:lnTo>
                <a:lnTo>
                  <a:pt x="2025" y="181740"/>
                </a:lnTo>
                <a:lnTo>
                  <a:pt x="2726" y="182675"/>
                </a:lnTo>
                <a:lnTo>
                  <a:pt x="3505" y="183532"/>
                </a:lnTo>
                <a:lnTo>
                  <a:pt x="4362" y="184233"/>
                </a:lnTo>
                <a:lnTo>
                  <a:pt x="5297" y="184934"/>
                </a:lnTo>
                <a:lnTo>
                  <a:pt x="6232" y="185557"/>
                </a:lnTo>
                <a:lnTo>
                  <a:pt x="7323" y="186024"/>
                </a:lnTo>
                <a:lnTo>
                  <a:pt x="8413" y="186492"/>
                </a:lnTo>
                <a:lnTo>
                  <a:pt x="9582" y="186725"/>
                </a:lnTo>
                <a:lnTo>
                  <a:pt x="10750" y="186959"/>
                </a:lnTo>
                <a:lnTo>
                  <a:pt x="77432" y="186959"/>
                </a:lnTo>
                <a:lnTo>
                  <a:pt x="77432" y="187037"/>
                </a:lnTo>
                <a:lnTo>
                  <a:pt x="91298" y="208615"/>
                </a:lnTo>
                <a:lnTo>
                  <a:pt x="91766" y="209005"/>
                </a:lnTo>
                <a:lnTo>
                  <a:pt x="92311" y="209316"/>
                </a:lnTo>
                <a:lnTo>
                  <a:pt x="92934" y="209472"/>
                </a:lnTo>
                <a:lnTo>
                  <a:pt x="93480" y="209550"/>
                </a:lnTo>
                <a:lnTo>
                  <a:pt x="94103" y="209472"/>
                </a:lnTo>
                <a:lnTo>
                  <a:pt x="94648" y="209316"/>
                </a:lnTo>
                <a:lnTo>
                  <a:pt x="95193" y="209005"/>
                </a:lnTo>
                <a:lnTo>
                  <a:pt x="95661" y="208615"/>
                </a:lnTo>
                <a:lnTo>
                  <a:pt x="109605" y="187037"/>
                </a:lnTo>
                <a:lnTo>
                  <a:pt x="109527" y="186959"/>
                </a:lnTo>
                <a:lnTo>
                  <a:pt x="176287" y="186959"/>
                </a:lnTo>
                <a:lnTo>
                  <a:pt x="177455" y="186725"/>
                </a:lnTo>
                <a:lnTo>
                  <a:pt x="178624" y="186492"/>
                </a:lnTo>
                <a:lnTo>
                  <a:pt x="179714" y="186024"/>
                </a:lnTo>
                <a:lnTo>
                  <a:pt x="180727" y="185557"/>
                </a:lnTo>
                <a:lnTo>
                  <a:pt x="181740" y="184934"/>
                </a:lnTo>
                <a:lnTo>
                  <a:pt x="182675" y="184233"/>
                </a:lnTo>
                <a:lnTo>
                  <a:pt x="183531" y="183532"/>
                </a:lnTo>
                <a:lnTo>
                  <a:pt x="184233" y="182675"/>
                </a:lnTo>
                <a:lnTo>
                  <a:pt x="184934" y="181740"/>
                </a:lnTo>
                <a:lnTo>
                  <a:pt x="185557" y="180727"/>
                </a:lnTo>
                <a:lnTo>
                  <a:pt x="186024" y="179714"/>
                </a:lnTo>
                <a:lnTo>
                  <a:pt x="186492" y="178624"/>
                </a:lnTo>
                <a:lnTo>
                  <a:pt x="186725" y="177455"/>
                </a:lnTo>
                <a:lnTo>
                  <a:pt x="186959" y="176287"/>
                </a:lnTo>
                <a:lnTo>
                  <a:pt x="186959" y="175040"/>
                </a:lnTo>
                <a:lnTo>
                  <a:pt x="186959" y="11919"/>
                </a:lnTo>
                <a:lnTo>
                  <a:pt x="186959" y="10750"/>
                </a:lnTo>
                <a:lnTo>
                  <a:pt x="186725" y="9582"/>
                </a:lnTo>
                <a:lnTo>
                  <a:pt x="186492" y="8413"/>
                </a:lnTo>
                <a:lnTo>
                  <a:pt x="186024" y="7323"/>
                </a:lnTo>
                <a:lnTo>
                  <a:pt x="185557" y="6232"/>
                </a:lnTo>
                <a:lnTo>
                  <a:pt x="184934" y="5297"/>
                </a:lnTo>
                <a:lnTo>
                  <a:pt x="184233" y="4362"/>
                </a:lnTo>
                <a:lnTo>
                  <a:pt x="183531" y="3505"/>
                </a:lnTo>
                <a:lnTo>
                  <a:pt x="182675" y="2726"/>
                </a:lnTo>
                <a:lnTo>
                  <a:pt x="181740" y="2025"/>
                </a:lnTo>
                <a:lnTo>
                  <a:pt x="180727" y="1480"/>
                </a:lnTo>
                <a:lnTo>
                  <a:pt x="179714" y="935"/>
                </a:lnTo>
                <a:lnTo>
                  <a:pt x="178624" y="545"/>
                </a:lnTo>
                <a:lnTo>
                  <a:pt x="177455" y="234"/>
                </a:lnTo>
                <a:lnTo>
                  <a:pt x="176287" y="78"/>
                </a:lnTo>
                <a:lnTo>
                  <a:pt x="1750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57163" rotWithShape="0" algn="bl" dir="3300000" dist="114300">
              <a:srgbClr val="000000">
                <a:alpha val="1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23" title="qr-code-MOCKUP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3644" y="4878553"/>
            <a:ext cx="2433825" cy="2433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23"/>
          <p:cNvGrpSpPr/>
          <p:nvPr/>
        </p:nvGrpSpPr>
        <p:grpSpPr>
          <a:xfrm>
            <a:off x="5967984" y="354990"/>
            <a:ext cx="1380471" cy="391908"/>
            <a:chOff x="350675" y="12433100"/>
            <a:chExt cx="1231025" cy="349450"/>
          </a:xfrm>
        </p:grpSpPr>
        <p:sp>
          <p:nvSpPr>
            <p:cNvPr id="229" name="Google Shape;229;p23"/>
            <p:cNvSpPr/>
            <p:nvPr/>
          </p:nvSpPr>
          <p:spPr>
            <a:xfrm>
              <a:off x="1520225" y="12552500"/>
              <a:ext cx="61475" cy="28125"/>
            </a:xfrm>
            <a:custGeom>
              <a:rect b="b" l="l" r="r" t="t"/>
              <a:pathLst>
                <a:path extrusionOk="0" h="1125" w="2459">
                  <a:moveTo>
                    <a:pt x="0" y="0"/>
                  </a:moveTo>
                  <a:lnTo>
                    <a:pt x="0" y="141"/>
                  </a:lnTo>
                  <a:lnTo>
                    <a:pt x="351" y="141"/>
                  </a:lnTo>
                  <a:lnTo>
                    <a:pt x="351" y="1124"/>
                  </a:lnTo>
                  <a:lnTo>
                    <a:pt x="562" y="1124"/>
                  </a:lnTo>
                  <a:lnTo>
                    <a:pt x="562" y="141"/>
                  </a:lnTo>
                  <a:lnTo>
                    <a:pt x="913" y="141"/>
                  </a:lnTo>
                  <a:lnTo>
                    <a:pt x="913" y="0"/>
                  </a:lnTo>
                  <a:close/>
                  <a:moveTo>
                    <a:pt x="1194" y="0"/>
                  </a:moveTo>
                  <a:lnTo>
                    <a:pt x="1194" y="1124"/>
                  </a:lnTo>
                  <a:lnTo>
                    <a:pt x="1335" y="1124"/>
                  </a:lnTo>
                  <a:lnTo>
                    <a:pt x="1335" y="141"/>
                  </a:lnTo>
                  <a:lnTo>
                    <a:pt x="1756" y="1124"/>
                  </a:lnTo>
                  <a:lnTo>
                    <a:pt x="1897" y="1124"/>
                  </a:lnTo>
                  <a:lnTo>
                    <a:pt x="2248" y="141"/>
                  </a:lnTo>
                  <a:lnTo>
                    <a:pt x="2248" y="1124"/>
                  </a:lnTo>
                  <a:lnTo>
                    <a:pt x="2459" y="1124"/>
                  </a:lnTo>
                  <a:lnTo>
                    <a:pt x="2459" y="0"/>
                  </a:lnTo>
                  <a:lnTo>
                    <a:pt x="2178" y="0"/>
                  </a:lnTo>
                  <a:lnTo>
                    <a:pt x="1826" y="843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350675" y="12515625"/>
              <a:ext cx="165075" cy="205475"/>
            </a:xfrm>
            <a:custGeom>
              <a:rect b="b" l="l" r="r" t="t"/>
              <a:pathLst>
                <a:path extrusionOk="0" h="8219" w="6603">
                  <a:moveTo>
                    <a:pt x="3372" y="3864"/>
                  </a:moveTo>
                  <a:lnTo>
                    <a:pt x="3653" y="3934"/>
                  </a:lnTo>
                  <a:lnTo>
                    <a:pt x="3863" y="4074"/>
                  </a:lnTo>
                  <a:lnTo>
                    <a:pt x="4004" y="4215"/>
                  </a:lnTo>
                  <a:lnTo>
                    <a:pt x="4215" y="4426"/>
                  </a:lnTo>
                  <a:lnTo>
                    <a:pt x="4285" y="4636"/>
                  </a:lnTo>
                  <a:lnTo>
                    <a:pt x="4355" y="4917"/>
                  </a:lnTo>
                  <a:lnTo>
                    <a:pt x="4425" y="5198"/>
                  </a:lnTo>
                  <a:lnTo>
                    <a:pt x="4355" y="5549"/>
                  </a:lnTo>
                  <a:lnTo>
                    <a:pt x="4285" y="5971"/>
                  </a:lnTo>
                  <a:lnTo>
                    <a:pt x="4074" y="6322"/>
                  </a:lnTo>
                  <a:lnTo>
                    <a:pt x="3863" y="6603"/>
                  </a:lnTo>
                  <a:lnTo>
                    <a:pt x="3582" y="6884"/>
                  </a:lnTo>
                  <a:lnTo>
                    <a:pt x="3301" y="7024"/>
                  </a:lnTo>
                  <a:lnTo>
                    <a:pt x="2950" y="7165"/>
                  </a:lnTo>
                  <a:lnTo>
                    <a:pt x="2599" y="7235"/>
                  </a:lnTo>
                  <a:lnTo>
                    <a:pt x="2318" y="7165"/>
                  </a:lnTo>
                  <a:lnTo>
                    <a:pt x="2037" y="7095"/>
                  </a:lnTo>
                  <a:lnTo>
                    <a:pt x="1826" y="6954"/>
                  </a:lnTo>
                  <a:lnTo>
                    <a:pt x="1616" y="6814"/>
                  </a:lnTo>
                  <a:lnTo>
                    <a:pt x="1475" y="6603"/>
                  </a:lnTo>
                  <a:lnTo>
                    <a:pt x="1405" y="6392"/>
                  </a:lnTo>
                  <a:lnTo>
                    <a:pt x="1335" y="6111"/>
                  </a:lnTo>
                  <a:lnTo>
                    <a:pt x="1335" y="5830"/>
                  </a:lnTo>
                  <a:lnTo>
                    <a:pt x="1335" y="5479"/>
                  </a:lnTo>
                  <a:lnTo>
                    <a:pt x="1405" y="5058"/>
                  </a:lnTo>
                  <a:lnTo>
                    <a:pt x="1616" y="4707"/>
                  </a:lnTo>
                  <a:lnTo>
                    <a:pt x="1826" y="4426"/>
                  </a:lnTo>
                  <a:lnTo>
                    <a:pt x="2037" y="4215"/>
                  </a:lnTo>
                  <a:lnTo>
                    <a:pt x="2388" y="4004"/>
                  </a:lnTo>
                  <a:lnTo>
                    <a:pt x="2669" y="3864"/>
                  </a:lnTo>
                  <a:close/>
                  <a:moveTo>
                    <a:pt x="5338" y="0"/>
                  </a:moveTo>
                  <a:lnTo>
                    <a:pt x="4706" y="3793"/>
                  </a:lnTo>
                  <a:lnTo>
                    <a:pt x="4636" y="3793"/>
                  </a:lnTo>
                  <a:lnTo>
                    <a:pt x="4425" y="3372"/>
                  </a:lnTo>
                  <a:lnTo>
                    <a:pt x="4004" y="3091"/>
                  </a:lnTo>
                  <a:lnTo>
                    <a:pt x="3793" y="2950"/>
                  </a:lnTo>
                  <a:lnTo>
                    <a:pt x="3512" y="2880"/>
                  </a:lnTo>
                  <a:lnTo>
                    <a:pt x="2880" y="2810"/>
                  </a:lnTo>
                  <a:lnTo>
                    <a:pt x="2248" y="2880"/>
                  </a:lnTo>
                  <a:lnTo>
                    <a:pt x="1686" y="3091"/>
                  </a:lnTo>
                  <a:lnTo>
                    <a:pt x="1264" y="3372"/>
                  </a:lnTo>
                  <a:lnTo>
                    <a:pt x="843" y="3723"/>
                  </a:lnTo>
                  <a:lnTo>
                    <a:pt x="492" y="4215"/>
                  </a:lnTo>
                  <a:lnTo>
                    <a:pt x="211" y="4777"/>
                  </a:lnTo>
                  <a:lnTo>
                    <a:pt x="70" y="5339"/>
                  </a:lnTo>
                  <a:lnTo>
                    <a:pt x="0" y="6041"/>
                  </a:lnTo>
                  <a:lnTo>
                    <a:pt x="70" y="6463"/>
                  </a:lnTo>
                  <a:lnTo>
                    <a:pt x="211" y="6884"/>
                  </a:lnTo>
                  <a:lnTo>
                    <a:pt x="351" y="7305"/>
                  </a:lnTo>
                  <a:lnTo>
                    <a:pt x="632" y="7586"/>
                  </a:lnTo>
                  <a:lnTo>
                    <a:pt x="913" y="7867"/>
                  </a:lnTo>
                  <a:lnTo>
                    <a:pt x="1335" y="8078"/>
                  </a:lnTo>
                  <a:lnTo>
                    <a:pt x="1756" y="8219"/>
                  </a:lnTo>
                  <a:lnTo>
                    <a:pt x="2178" y="8219"/>
                  </a:lnTo>
                  <a:lnTo>
                    <a:pt x="2739" y="8148"/>
                  </a:lnTo>
                  <a:lnTo>
                    <a:pt x="3301" y="8008"/>
                  </a:lnTo>
                  <a:lnTo>
                    <a:pt x="3723" y="7657"/>
                  </a:lnTo>
                  <a:lnTo>
                    <a:pt x="4074" y="7305"/>
                  </a:lnTo>
                  <a:lnTo>
                    <a:pt x="4004" y="8078"/>
                  </a:lnTo>
                  <a:lnTo>
                    <a:pt x="5198" y="8078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506950" y="12585850"/>
              <a:ext cx="94850" cy="131750"/>
            </a:xfrm>
            <a:custGeom>
              <a:rect b="b" l="l" r="r" t="t"/>
              <a:pathLst>
                <a:path extrusionOk="0" h="5270" w="3794">
                  <a:moveTo>
                    <a:pt x="3513" y="1"/>
                  </a:moveTo>
                  <a:lnTo>
                    <a:pt x="3021" y="71"/>
                  </a:lnTo>
                  <a:lnTo>
                    <a:pt x="2600" y="282"/>
                  </a:lnTo>
                  <a:lnTo>
                    <a:pt x="2248" y="563"/>
                  </a:lnTo>
                  <a:lnTo>
                    <a:pt x="1967" y="984"/>
                  </a:lnTo>
                  <a:lnTo>
                    <a:pt x="1967" y="774"/>
                  </a:lnTo>
                  <a:lnTo>
                    <a:pt x="2038" y="563"/>
                  </a:lnTo>
                  <a:lnTo>
                    <a:pt x="2038" y="282"/>
                  </a:lnTo>
                  <a:lnTo>
                    <a:pt x="2038" y="141"/>
                  </a:lnTo>
                  <a:lnTo>
                    <a:pt x="914" y="141"/>
                  </a:lnTo>
                  <a:lnTo>
                    <a:pt x="844" y="703"/>
                  </a:lnTo>
                  <a:lnTo>
                    <a:pt x="703" y="1265"/>
                  </a:lnTo>
                  <a:lnTo>
                    <a:pt x="1" y="5269"/>
                  </a:lnTo>
                  <a:lnTo>
                    <a:pt x="1265" y="5269"/>
                  </a:lnTo>
                  <a:lnTo>
                    <a:pt x="1757" y="2530"/>
                  </a:lnTo>
                  <a:lnTo>
                    <a:pt x="1827" y="2178"/>
                  </a:lnTo>
                  <a:lnTo>
                    <a:pt x="1967" y="1898"/>
                  </a:lnTo>
                  <a:lnTo>
                    <a:pt x="2108" y="1687"/>
                  </a:lnTo>
                  <a:lnTo>
                    <a:pt x="2248" y="1476"/>
                  </a:lnTo>
                  <a:lnTo>
                    <a:pt x="2529" y="1336"/>
                  </a:lnTo>
                  <a:lnTo>
                    <a:pt x="2881" y="1195"/>
                  </a:lnTo>
                  <a:lnTo>
                    <a:pt x="3232" y="1125"/>
                  </a:lnTo>
                  <a:lnTo>
                    <a:pt x="3443" y="1125"/>
                  </a:lnTo>
                  <a:lnTo>
                    <a:pt x="3653" y="1195"/>
                  </a:lnTo>
                  <a:lnTo>
                    <a:pt x="3794" y="1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598275" y="12589375"/>
              <a:ext cx="54450" cy="128225"/>
            </a:xfrm>
            <a:custGeom>
              <a:rect b="b" l="l" r="r" t="t"/>
              <a:pathLst>
                <a:path extrusionOk="0" h="5129" w="2178">
                  <a:moveTo>
                    <a:pt x="913" y="0"/>
                  </a:moveTo>
                  <a:lnTo>
                    <a:pt x="0" y="5128"/>
                  </a:lnTo>
                  <a:lnTo>
                    <a:pt x="1265" y="512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666750" y="12512100"/>
              <a:ext cx="108900" cy="205500"/>
            </a:xfrm>
            <a:custGeom>
              <a:rect b="b" l="l" r="r" t="t"/>
              <a:pathLst>
                <a:path extrusionOk="0" h="8220" w="4356">
                  <a:moveTo>
                    <a:pt x="3724" y="1"/>
                  </a:moveTo>
                  <a:lnTo>
                    <a:pt x="3162" y="71"/>
                  </a:lnTo>
                  <a:lnTo>
                    <a:pt x="2740" y="212"/>
                  </a:lnTo>
                  <a:lnTo>
                    <a:pt x="2319" y="422"/>
                  </a:lnTo>
                  <a:lnTo>
                    <a:pt x="2038" y="703"/>
                  </a:lnTo>
                  <a:lnTo>
                    <a:pt x="1757" y="1054"/>
                  </a:lnTo>
                  <a:lnTo>
                    <a:pt x="1616" y="1476"/>
                  </a:lnTo>
                  <a:lnTo>
                    <a:pt x="1476" y="1897"/>
                  </a:lnTo>
                  <a:lnTo>
                    <a:pt x="1335" y="2319"/>
                  </a:lnTo>
                  <a:lnTo>
                    <a:pt x="1195" y="3091"/>
                  </a:lnTo>
                  <a:lnTo>
                    <a:pt x="141" y="3091"/>
                  </a:lnTo>
                  <a:lnTo>
                    <a:pt x="1" y="3864"/>
                  </a:lnTo>
                  <a:lnTo>
                    <a:pt x="1125" y="3864"/>
                  </a:lnTo>
                  <a:lnTo>
                    <a:pt x="1054" y="4075"/>
                  </a:lnTo>
                  <a:lnTo>
                    <a:pt x="352" y="8219"/>
                  </a:lnTo>
                  <a:lnTo>
                    <a:pt x="1546" y="8219"/>
                  </a:lnTo>
                  <a:lnTo>
                    <a:pt x="2319" y="4075"/>
                  </a:lnTo>
                  <a:lnTo>
                    <a:pt x="2319" y="3864"/>
                  </a:lnTo>
                  <a:lnTo>
                    <a:pt x="3162" y="3864"/>
                  </a:lnTo>
                  <a:lnTo>
                    <a:pt x="3302" y="3091"/>
                  </a:lnTo>
                  <a:lnTo>
                    <a:pt x="2459" y="3091"/>
                  </a:lnTo>
                  <a:lnTo>
                    <a:pt x="2600" y="2249"/>
                  </a:lnTo>
                  <a:lnTo>
                    <a:pt x="2670" y="1827"/>
                  </a:lnTo>
                  <a:lnTo>
                    <a:pt x="2881" y="1476"/>
                  </a:lnTo>
                  <a:lnTo>
                    <a:pt x="3021" y="1265"/>
                  </a:lnTo>
                  <a:lnTo>
                    <a:pt x="3162" y="1195"/>
                  </a:lnTo>
                  <a:lnTo>
                    <a:pt x="3372" y="1125"/>
                  </a:lnTo>
                  <a:lnTo>
                    <a:pt x="3653" y="1054"/>
                  </a:lnTo>
                  <a:lnTo>
                    <a:pt x="3864" y="1054"/>
                  </a:lnTo>
                  <a:lnTo>
                    <a:pt x="4075" y="1125"/>
                  </a:lnTo>
                  <a:lnTo>
                    <a:pt x="4356" y="71"/>
                  </a:lnTo>
                  <a:lnTo>
                    <a:pt x="4075" y="1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758075" y="12552500"/>
              <a:ext cx="75525" cy="168600"/>
            </a:xfrm>
            <a:custGeom>
              <a:rect b="b" l="l" r="r" t="t"/>
              <a:pathLst>
                <a:path extrusionOk="0" h="6744" w="3021">
                  <a:moveTo>
                    <a:pt x="1124" y="0"/>
                  </a:moveTo>
                  <a:lnTo>
                    <a:pt x="914" y="1475"/>
                  </a:lnTo>
                  <a:lnTo>
                    <a:pt x="141" y="1475"/>
                  </a:lnTo>
                  <a:lnTo>
                    <a:pt x="0" y="2248"/>
                  </a:lnTo>
                  <a:lnTo>
                    <a:pt x="773" y="2248"/>
                  </a:lnTo>
                  <a:lnTo>
                    <a:pt x="703" y="2529"/>
                  </a:lnTo>
                  <a:lnTo>
                    <a:pt x="281" y="4917"/>
                  </a:lnTo>
                  <a:lnTo>
                    <a:pt x="211" y="5198"/>
                  </a:lnTo>
                  <a:lnTo>
                    <a:pt x="211" y="5549"/>
                  </a:lnTo>
                  <a:lnTo>
                    <a:pt x="281" y="5830"/>
                  </a:lnTo>
                  <a:lnTo>
                    <a:pt x="281" y="6041"/>
                  </a:lnTo>
                  <a:lnTo>
                    <a:pt x="422" y="6252"/>
                  </a:lnTo>
                  <a:lnTo>
                    <a:pt x="562" y="6392"/>
                  </a:lnTo>
                  <a:lnTo>
                    <a:pt x="773" y="6533"/>
                  </a:lnTo>
                  <a:lnTo>
                    <a:pt x="1054" y="6673"/>
                  </a:lnTo>
                  <a:lnTo>
                    <a:pt x="1335" y="6744"/>
                  </a:lnTo>
                  <a:lnTo>
                    <a:pt x="1757" y="6744"/>
                  </a:lnTo>
                  <a:lnTo>
                    <a:pt x="2108" y="6673"/>
                  </a:lnTo>
                  <a:lnTo>
                    <a:pt x="2529" y="6603"/>
                  </a:lnTo>
                  <a:lnTo>
                    <a:pt x="2599" y="5620"/>
                  </a:lnTo>
                  <a:lnTo>
                    <a:pt x="2389" y="5690"/>
                  </a:lnTo>
                  <a:lnTo>
                    <a:pt x="1827" y="5690"/>
                  </a:lnTo>
                  <a:lnTo>
                    <a:pt x="1686" y="5620"/>
                  </a:lnTo>
                  <a:lnTo>
                    <a:pt x="1546" y="5479"/>
                  </a:lnTo>
                  <a:lnTo>
                    <a:pt x="1476" y="5198"/>
                  </a:lnTo>
                  <a:lnTo>
                    <a:pt x="1546" y="4917"/>
                  </a:lnTo>
                  <a:lnTo>
                    <a:pt x="1967" y="2529"/>
                  </a:lnTo>
                  <a:lnTo>
                    <a:pt x="2038" y="2248"/>
                  </a:lnTo>
                  <a:lnTo>
                    <a:pt x="2880" y="2248"/>
                  </a:lnTo>
                  <a:lnTo>
                    <a:pt x="3021" y="1475"/>
                  </a:lnTo>
                  <a:lnTo>
                    <a:pt x="2178" y="1475"/>
                  </a:lnTo>
                  <a:lnTo>
                    <a:pt x="2389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847625" y="12589375"/>
              <a:ext cx="112425" cy="131725"/>
            </a:xfrm>
            <a:custGeom>
              <a:rect b="b" l="l" r="r" t="t"/>
              <a:pathLst>
                <a:path extrusionOk="0" h="5269" w="4497">
                  <a:moveTo>
                    <a:pt x="2389" y="0"/>
                  </a:moveTo>
                  <a:lnTo>
                    <a:pt x="2038" y="71"/>
                  </a:lnTo>
                  <a:lnTo>
                    <a:pt x="1757" y="141"/>
                  </a:lnTo>
                  <a:lnTo>
                    <a:pt x="1476" y="352"/>
                  </a:lnTo>
                  <a:lnTo>
                    <a:pt x="1195" y="492"/>
                  </a:lnTo>
                  <a:lnTo>
                    <a:pt x="984" y="773"/>
                  </a:lnTo>
                  <a:lnTo>
                    <a:pt x="844" y="1054"/>
                  </a:lnTo>
                  <a:lnTo>
                    <a:pt x="844" y="1476"/>
                  </a:lnTo>
                  <a:lnTo>
                    <a:pt x="844" y="1757"/>
                  </a:lnTo>
                  <a:lnTo>
                    <a:pt x="914" y="1967"/>
                  </a:lnTo>
                  <a:lnTo>
                    <a:pt x="1055" y="2178"/>
                  </a:lnTo>
                  <a:lnTo>
                    <a:pt x="1195" y="2389"/>
                  </a:lnTo>
                  <a:lnTo>
                    <a:pt x="1616" y="2599"/>
                  </a:lnTo>
                  <a:lnTo>
                    <a:pt x="2108" y="2810"/>
                  </a:lnTo>
                  <a:lnTo>
                    <a:pt x="2600" y="3021"/>
                  </a:lnTo>
                  <a:lnTo>
                    <a:pt x="3021" y="3161"/>
                  </a:lnTo>
                  <a:lnTo>
                    <a:pt x="3162" y="3302"/>
                  </a:lnTo>
                  <a:lnTo>
                    <a:pt x="3232" y="3442"/>
                  </a:lnTo>
                  <a:lnTo>
                    <a:pt x="3302" y="3583"/>
                  </a:lnTo>
                  <a:lnTo>
                    <a:pt x="3302" y="3793"/>
                  </a:lnTo>
                  <a:lnTo>
                    <a:pt x="3302" y="4004"/>
                  </a:lnTo>
                  <a:lnTo>
                    <a:pt x="3232" y="4215"/>
                  </a:lnTo>
                  <a:lnTo>
                    <a:pt x="3092" y="4355"/>
                  </a:lnTo>
                  <a:lnTo>
                    <a:pt x="2951" y="4496"/>
                  </a:lnTo>
                  <a:lnTo>
                    <a:pt x="2530" y="4636"/>
                  </a:lnTo>
                  <a:lnTo>
                    <a:pt x="1616" y="4636"/>
                  </a:lnTo>
                  <a:lnTo>
                    <a:pt x="1195" y="4426"/>
                  </a:lnTo>
                  <a:lnTo>
                    <a:pt x="914" y="4215"/>
                  </a:lnTo>
                  <a:lnTo>
                    <a:pt x="633" y="3934"/>
                  </a:lnTo>
                  <a:lnTo>
                    <a:pt x="1" y="4355"/>
                  </a:lnTo>
                  <a:lnTo>
                    <a:pt x="212" y="4566"/>
                  </a:lnTo>
                  <a:lnTo>
                    <a:pt x="422" y="4707"/>
                  </a:lnTo>
                  <a:lnTo>
                    <a:pt x="914" y="5058"/>
                  </a:lnTo>
                  <a:lnTo>
                    <a:pt x="1476" y="5198"/>
                  </a:lnTo>
                  <a:lnTo>
                    <a:pt x="2108" y="5269"/>
                  </a:lnTo>
                  <a:lnTo>
                    <a:pt x="2740" y="5198"/>
                  </a:lnTo>
                  <a:lnTo>
                    <a:pt x="3092" y="5058"/>
                  </a:lnTo>
                  <a:lnTo>
                    <a:pt x="3373" y="4917"/>
                  </a:lnTo>
                  <a:lnTo>
                    <a:pt x="3654" y="4707"/>
                  </a:lnTo>
                  <a:lnTo>
                    <a:pt x="3864" y="4426"/>
                  </a:lnTo>
                  <a:lnTo>
                    <a:pt x="4005" y="4074"/>
                  </a:lnTo>
                  <a:lnTo>
                    <a:pt x="4075" y="3723"/>
                  </a:lnTo>
                  <a:lnTo>
                    <a:pt x="4005" y="3442"/>
                  </a:lnTo>
                  <a:lnTo>
                    <a:pt x="3935" y="3161"/>
                  </a:lnTo>
                  <a:lnTo>
                    <a:pt x="3794" y="2951"/>
                  </a:lnTo>
                  <a:lnTo>
                    <a:pt x="3654" y="2810"/>
                  </a:lnTo>
                  <a:lnTo>
                    <a:pt x="3162" y="2459"/>
                  </a:lnTo>
                  <a:lnTo>
                    <a:pt x="2530" y="2248"/>
                  </a:lnTo>
                  <a:lnTo>
                    <a:pt x="2108" y="2108"/>
                  </a:lnTo>
                  <a:lnTo>
                    <a:pt x="1757" y="1967"/>
                  </a:lnTo>
                  <a:lnTo>
                    <a:pt x="1616" y="1757"/>
                  </a:lnTo>
                  <a:lnTo>
                    <a:pt x="1546" y="1405"/>
                  </a:lnTo>
                  <a:lnTo>
                    <a:pt x="1546" y="1195"/>
                  </a:lnTo>
                  <a:lnTo>
                    <a:pt x="1616" y="984"/>
                  </a:lnTo>
                  <a:lnTo>
                    <a:pt x="1757" y="843"/>
                  </a:lnTo>
                  <a:lnTo>
                    <a:pt x="1897" y="773"/>
                  </a:lnTo>
                  <a:lnTo>
                    <a:pt x="2319" y="633"/>
                  </a:lnTo>
                  <a:lnTo>
                    <a:pt x="2740" y="562"/>
                  </a:lnTo>
                  <a:lnTo>
                    <a:pt x="3092" y="633"/>
                  </a:lnTo>
                  <a:lnTo>
                    <a:pt x="3443" y="773"/>
                  </a:lnTo>
                  <a:lnTo>
                    <a:pt x="3724" y="984"/>
                  </a:lnTo>
                  <a:lnTo>
                    <a:pt x="3864" y="1195"/>
                  </a:lnTo>
                  <a:lnTo>
                    <a:pt x="4496" y="773"/>
                  </a:lnTo>
                  <a:lnTo>
                    <a:pt x="4215" y="422"/>
                  </a:lnTo>
                  <a:lnTo>
                    <a:pt x="3794" y="211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974075" y="12589375"/>
              <a:ext cx="119425" cy="131725"/>
            </a:xfrm>
            <a:custGeom>
              <a:rect b="b" l="l" r="r" t="t"/>
              <a:pathLst>
                <a:path extrusionOk="0" h="5269" w="4777">
                  <a:moveTo>
                    <a:pt x="2318" y="0"/>
                  </a:moveTo>
                  <a:lnTo>
                    <a:pt x="1756" y="211"/>
                  </a:lnTo>
                  <a:lnTo>
                    <a:pt x="1265" y="492"/>
                  </a:lnTo>
                  <a:lnTo>
                    <a:pt x="773" y="914"/>
                  </a:lnTo>
                  <a:lnTo>
                    <a:pt x="422" y="1335"/>
                  </a:lnTo>
                  <a:lnTo>
                    <a:pt x="211" y="1897"/>
                  </a:lnTo>
                  <a:lnTo>
                    <a:pt x="0" y="2459"/>
                  </a:lnTo>
                  <a:lnTo>
                    <a:pt x="0" y="3091"/>
                  </a:lnTo>
                  <a:lnTo>
                    <a:pt x="0" y="3583"/>
                  </a:lnTo>
                  <a:lnTo>
                    <a:pt x="141" y="4004"/>
                  </a:lnTo>
                  <a:lnTo>
                    <a:pt x="352" y="4355"/>
                  </a:lnTo>
                  <a:lnTo>
                    <a:pt x="633" y="4707"/>
                  </a:lnTo>
                  <a:lnTo>
                    <a:pt x="984" y="4917"/>
                  </a:lnTo>
                  <a:lnTo>
                    <a:pt x="1335" y="5128"/>
                  </a:lnTo>
                  <a:lnTo>
                    <a:pt x="1827" y="5198"/>
                  </a:lnTo>
                  <a:lnTo>
                    <a:pt x="2318" y="5269"/>
                  </a:lnTo>
                  <a:lnTo>
                    <a:pt x="2951" y="5198"/>
                  </a:lnTo>
                  <a:lnTo>
                    <a:pt x="3442" y="5058"/>
                  </a:lnTo>
                  <a:lnTo>
                    <a:pt x="3934" y="4777"/>
                  </a:lnTo>
                  <a:lnTo>
                    <a:pt x="4355" y="4426"/>
                  </a:lnTo>
                  <a:lnTo>
                    <a:pt x="3864" y="4004"/>
                  </a:lnTo>
                  <a:lnTo>
                    <a:pt x="3583" y="4285"/>
                  </a:lnTo>
                  <a:lnTo>
                    <a:pt x="3232" y="4496"/>
                  </a:lnTo>
                  <a:lnTo>
                    <a:pt x="2810" y="4636"/>
                  </a:lnTo>
                  <a:lnTo>
                    <a:pt x="2037" y="4636"/>
                  </a:lnTo>
                  <a:lnTo>
                    <a:pt x="1686" y="4566"/>
                  </a:lnTo>
                  <a:lnTo>
                    <a:pt x="1405" y="4426"/>
                  </a:lnTo>
                  <a:lnTo>
                    <a:pt x="1195" y="4215"/>
                  </a:lnTo>
                  <a:lnTo>
                    <a:pt x="984" y="3934"/>
                  </a:lnTo>
                  <a:lnTo>
                    <a:pt x="843" y="3723"/>
                  </a:lnTo>
                  <a:lnTo>
                    <a:pt x="773" y="3372"/>
                  </a:lnTo>
                  <a:lnTo>
                    <a:pt x="773" y="3021"/>
                  </a:lnTo>
                  <a:lnTo>
                    <a:pt x="773" y="2529"/>
                  </a:lnTo>
                  <a:lnTo>
                    <a:pt x="914" y="2108"/>
                  </a:lnTo>
                  <a:lnTo>
                    <a:pt x="1124" y="1686"/>
                  </a:lnTo>
                  <a:lnTo>
                    <a:pt x="1405" y="1335"/>
                  </a:lnTo>
                  <a:lnTo>
                    <a:pt x="1686" y="984"/>
                  </a:lnTo>
                  <a:lnTo>
                    <a:pt x="2108" y="773"/>
                  </a:lnTo>
                  <a:lnTo>
                    <a:pt x="2529" y="633"/>
                  </a:lnTo>
                  <a:lnTo>
                    <a:pt x="2951" y="562"/>
                  </a:lnTo>
                  <a:lnTo>
                    <a:pt x="3372" y="633"/>
                  </a:lnTo>
                  <a:lnTo>
                    <a:pt x="3723" y="773"/>
                  </a:lnTo>
                  <a:lnTo>
                    <a:pt x="4004" y="984"/>
                  </a:lnTo>
                  <a:lnTo>
                    <a:pt x="4145" y="1265"/>
                  </a:lnTo>
                  <a:lnTo>
                    <a:pt x="4777" y="843"/>
                  </a:lnTo>
                  <a:lnTo>
                    <a:pt x="4636" y="633"/>
                  </a:lnTo>
                  <a:lnTo>
                    <a:pt x="4496" y="422"/>
                  </a:lnTo>
                  <a:lnTo>
                    <a:pt x="4075" y="141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1100500" y="12589375"/>
              <a:ext cx="115925" cy="131725"/>
            </a:xfrm>
            <a:custGeom>
              <a:rect b="b" l="l" r="r" t="t"/>
              <a:pathLst>
                <a:path extrusionOk="0" h="5269" w="4637">
                  <a:moveTo>
                    <a:pt x="3794" y="2599"/>
                  </a:moveTo>
                  <a:lnTo>
                    <a:pt x="3724" y="3021"/>
                  </a:lnTo>
                  <a:lnTo>
                    <a:pt x="3654" y="3372"/>
                  </a:lnTo>
                  <a:lnTo>
                    <a:pt x="3513" y="3653"/>
                  </a:lnTo>
                  <a:lnTo>
                    <a:pt x="3302" y="3934"/>
                  </a:lnTo>
                  <a:lnTo>
                    <a:pt x="3092" y="4145"/>
                  </a:lnTo>
                  <a:lnTo>
                    <a:pt x="2811" y="4355"/>
                  </a:lnTo>
                  <a:lnTo>
                    <a:pt x="2530" y="4496"/>
                  </a:lnTo>
                  <a:lnTo>
                    <a:pt x="2178" y="4636"/>
                  </a:lnTo>
                  <a:lnTo>
                    <a:pt x="1406" y="4636"/>
                  </a:lnTo>
                  <a:lnTo>
                    <a:pt x="1055" y="4496"/>
                  </a:lnTo>
                  <a:lnTo>
                    <a:pt x="914" y="4355"/>
                  </a:lnTo>
                  <a:lnTo>
                    <a:pt x="844" y="4215"/>
                  </a:lnTo>
                  <a:lnTo>
                    <a:pt x="774" y="4074"/>
                  </a:lnTo>
                  <a:lnTo>
                    <a:pt x="774" y="3864"/>
                  </a:lnTo>
                  <a:lnTo>
                    <a:pt x="844" y="3513"/>
                  </a:lnTo>
                  <a:lnTo>
                    <a:pt x="1055" y="3232"/>
                  </a:lnTo>
                  <a:lnTo>
                    <a:pt x="1336" y="3021"/>
                  </a:lnTo>
                  <a:lnTo>
                    <a:pt x="1687" y="2810"/>
                  </a:lnTo>
                  <a:lnTo>
                    <a:pt x="2108" y="2740"/>
                  </a:lnTo>
                  <a:lnTo>
                    <a:pt x="2600" y="2670"/>
                  </a:lnTo>
                  <a:lnTo>
                    <a:pt x="3583" y="2599"/>
                  </a:lnTo>
                  <a:close/>
                  <a:moveTo>
                    <a:pt x="2319" y="0"/>
                  </a:moveTo>
                  <a:lnTo>
                    <a:pt x="1757" y="141"/>
                  </a:lnTo>
                  <a:lnTo>
                    <a:pt x="1265" y="422"/>
                  </a:lnTo>
                  <a:lnTo>
                    <a:pt x="844" y="703"/>
                  </a:lnTo>
                  <a:lnTo>
                    <a:pt x="1195" y="1195"/>
                  </a:lnTo>
                  <a:lnTo>
                    <a:pt x="1476" y="914"/>
                  </a:lnTo>
                  <a:lnTo>
                    <a:pt x="1897" y="773"/>
                  </a:lnTo>
                  <a:lnTo>
                    <a:pt x="2319" y="633"/>
                  </a:lnTo>
                  <a:lnTo>
                    <a:pt x="2740" y="562"/>
                  </a:lnTo>
                  <a:lnTo>
                    <a:pt x="3232" y="633"/>
                  </a:lnTo>
                  <a:lnTo>
                    <a:pt x="3654" y="773"/>
                  </a:lnTo>
                  <a:lnTo>
                    <a:pt x="3794" y="914"/>
                  </a:lnTo>
                  <a:lnTo>
                    <a:pt x="3864" y="1124"/>
                  </a:lnTo>
                  <a:lnTo>
                    <a:pt x="3935" y="1335"/>
                  </a:lnTo>
                  <a:lnTo>
                    <a:pt x="3935" y="1546"/>
                  </a:lnTo>
                  <a:lnTo>
                    <a:pt x="3935" y="1757"/>
                  </a:lnTo>
                  <a:lnTo>
                    <a:pt x="3864" y="2037"/>
                  </a:lnTo>
                  <a:lnTo>
                    <a:pt x="2530" y="2108"/>
                  </a:lnTo>
                  <a:lnTo>
                    <a:pt x="1827" y="2248"/>
                  </a:lnTo>
                  <a:lnTo>
                    <a:pt x="1265" y="2389"/>
                  </a:lnTo>
                  <a:lnTo>
                    <a:pt x="774" y="2599"/>
                  </a:lnTo>
                  <a:lnTo>
                    <a:pt x="352" y="2951"/>
                  </a:lnTo>
                  <a:lnTo>
                    <a:pt x="212" y="3161"/>
                  </a:lnTo>
                  <a:lnTo>
                    <a:pt x="71" y="3372"/>
                  </a:lnTo>
                  <a:lnTo>
                    <a:pt x="1" y="3653"/>
                  </a:lnTo>
                  <a:lnTo>
                    <a:pt x="1" y="3934"/>
                  </a:lnTo>
                  <a:lnTo>
                    <a:pt x="71" y="4285"/>
                  </a:lnTo>
                  <a:lnTo>
                    <a:pt x="141" y="4566"/>
                  </a:lnTo>
                  <a:lnTo>
                    <a:pt x="352" y="4777"/>
                  </a:lnTo>
                  <a:lnTo>
                    <a:pt x="493" y="4988"/>
                  </a:lnTo>
                  <a:lnTo>
                    <a:pt x="774" y="5058"/>
                  </a:lnTo>
                  <a:lnTo>
                    <a:pt x="984" y="5198"/>
                  </a:lnTo>
                  <a:lnTo>
                    <a:pt x="1546" y="5269"/>
                  </a:lnTo>
                  <a:lnTo>
                    <a:pt x="2108" y="5198"/>
                  </a:lnTo>
                  <a:lnTo>
                    <a:pt x="2600" y="5058"/>
                  </a:lnTo>
                  <a:lnTo>
                    <a:pt x="3092" y="4777"/>
                  </a:lnTo>
                  <a:lnTo>
                    <a:pt x="3513" y="4355"/>
                  </a:lnTo>
                  <a:lnTo>
                    <a:pt x="3513" y="4355"/>
                  </a:lnTo>
                  <a:lnTo>
                    <a:pt x="3443" y="4777"/>
                  </a:lnTo>
                  <a:lnTo>
                    <a:pt x="3443" y="5128"/>
                  </a:lnTo>
                  <a:lnTo>
                    <a:pt x="4075" y="5128"/>
                  </a:lnTo>
                  <a:lnTo>
                    <a:pt x="4145" y="4636"/>
                  </a:lnTo>
                  <a:lnTo>
                    <a:pt x="4216" y="4004"/>
                  </a:lnTo>
                  <a:lnTo>
                    <a:pt x="4567" y="1967"/>
                  </a:lnTo>
                  <a:lnTo>
                    <a:pt x="4637" y="1686"/>
                  </a:lnTo>
                  <a:lnTo>
                    <a:pt x="4637" y="1405"/>
                  </a:lnTo>
                  <a:lnTo>
                    <a:pt x="4567" y="1054"/>
                  </a:lnTo>
                  <a:lnTo>
                    <a:pt x="4496" y="773"/>
                  </a:lnTo>
                  <a:lnTo>
                    <a:pt x="4286" y="492"/>
                  </a:lnTo>
                  <a:lnTo>
                    <a:pt x="4075" y="281"/>
                  </a:lnTo>
                  <a:lnTo>
                    <a:pt x="3794" y="141"/>
                  </a:lnTo>
                  <a:lnTo>
                    <a:pt x="3513" y="71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1225200" y="12589375"/>
              <a:ext cx="151050" cy="193175"/>
            </a:xfrm>
            <a:custGeom>
              <a:rect b="b" l="l" r="r" t="t"/>
              <a:pathLst>
                <a:path extrusionOk="0" h="7727" w="6042">
                  <a:moveTo>
                    <a:pt x="3723" y="562"/>
                  </a:moveTo>
                  <a:lnTo>
                    <a:pt x="4074" y="633"/>
                  </a:lnTo>
                  <a:lnTo>
                    <a:pt x="4426" y="703"/>
                  </a:lnTo>
                  <a:lnTo>
                    <a:pt x="4636" y="843"/>
                  </a:lnTo>
                  <a:lnTo>
                    <a:pt x="4917" y="1054"/>
                  </a:lnTo>
                  <a:lnTo>
                    <a:pt x="5058" y="1265"/>
                  </a:lnTo>
                  <a:lnTo>
                    <a:pt x="5198" y="1546"/>
                  </a:lnTo>
                  <a:lnTo>
                    <a:pt x="5268" y="1897"/>
                  </a:lnTo>
                  <a:lnTo>
                    <a:pt x="5268" y="2178"/>
                  </a:lnTo>
                  <a:lnTo>
                    <a:pt x="5268" y="2670"/>
                  </a:lnTo>
                  <a:lnTo>
                    <a:pt x="5128" y="3161"/>
                  </a:lnTo>
                  <a:lnTo>
                    <a:pt x="4987" y="3583"/>
                  </a:lnTo>
                  <a:lnTo>
                    <a:pt x="4707" y="3934"/>
                  </a:lnTo>
                  <a:lnTo>
                    <a:pt x="4355" y="4215"/>
                  </a:lnTo>
                  <a:lnTo>
                    <a:pt x="4004" y="4496"/>
                  </a:lnTo>
                  <a:lnTo>
                    <a:pt x="3583" y="4636"/>
                  </a:lnTo>
                  <a:lnTo>
                    <a:pt x="2740" y="4636"/>
                  </a:lnTo>
                  <a:lnTo>
                    <a:pt x="2459" y="4566"/>
                  </a:lnTo>
                  <a:lnTo>
                    <a:pt x="2178" y="4426"/>
                  </a:lnTo>
                  <a:lnTo>
                    <a:pt x="1897" y="4215"/>
                  </a:lnTo>
                  <a:lnTo>
                    <a:pt x="1756" y="3934"/>
                  </a:lnTo>
                  <a:lnTo>
                    <a:pt x="1616" y="3723"/>
                  </a:lnTo>
                  <a:lnTo>
                    <a:pt x="1475" y="3372"/>
                  </a:lnTo>
                  <a:lnTo>
                    <a:pt x="1475" y="3021"/>
                  </a:lnTo>
                  <a:lnTo>
                    <a:pt x="1546" y="2529"/>
                  </a:lnTo>
                  <a:lnTo>
                    <a:pt x="1616" y="2108"/>
                  </a:lnTo>
                  <a:lnTo>
                    <a:pt x="1827" y="1686"/>
                  </a:lnTo>
                  <a:lnTo>
                    <a:pt x="2107" y="1335"/>
                  </a:lnTo>
                  <a:lnTo>
                    <a:pt x="2459" y="984"/>
                  </a:lnTo>
                  <a:lnTo>
                    <a:pt x="2810" y="773"/>
                  </a:lnTo>
                  <a:lnTo>
                    <a:pt x="3231" y="633"/>
                  </a:lnTo>
                  <a:lnTo>
                    <a:pt x="3723" y="562"/>
                  </a:lnTo>
                  <a:close/>
                  <a:moveTo>
                    <a:pt x="3793" y="0"/>
                  </a:moveTo>
                  <a:lnTo>
                    <a:pt x="3231" y="71"/>
                  </a:lnTo>
                  <a:lnTo>
                    <a:pt x="2669" y="211"/>
                  </a:lnTo>
                  <a:lnTo>
                    <a:pt x="2248" y="562"/>
                  </a:lnTo>
                  <a:lnTo>
                    <a:pt x="1897" y="914"/>
                  </a:lnTo>
                  <a:lnTo>
                    <a:pt x="2037" y="71"/>
                  </a:lnTo>
                  <a:lnTo>
                    <a:pt x="1335" y="71"/>
                  </a:lnTo>
                  <a:lnTo>
                    <a:pt x="0" y="7727"/>
                  </a:lnTo>
                  <a:lnTo>
                    <a:pt x="703" y="7727"/>
                  </a:lnTo>
                  <a:lnTo>
                    <a:pt x="1335" y="4285"/>
                  </a:lnTo>
                  <a:lnTo>
                    <a:pt x="1616" y="4707"/>
                  </a:lnTo>
                  <a:lnTo>
                    <a:pt x="2037" y="5058"/>
                  </a:lnTo>
                  <a:lnTo>
                    <a:pt x="2529" y="5198"/>
                  </a:lnTo>
                  <a:lnTo>
                    <a:pt x="3091" y="5269"/>
                  </a:lnTo>
                  <a:lnTo>
                    <a:pt x="3723" y="5198"/>
                  </a:lnTo>
                  <a:lnTo>
                    <a:pt x="4285" y="5058"/>
                  </a:lnTo>
                  <a:lnTo>
                    <a:pt x="4777" y="4707"/>
                  </a:lnTo>
                  <a:lnTo>
                    <a:pt x="5198" y="4355"/>
                  </a:lnTo>
                  <a:lnTo>
                    <a:pt x="5549" y="3864"/>
                  </a:lnTo>
                  <a:lnTo>
                    <a:pt x="5830" y="3372"/>
                  </a:lnTo>
                  <a:lnTo>
                    <a:pt x="5971" y="2740"/>
                  </a:lnTo>
                  <a:lnTo>
                    <a:pt x="6041" y="2108"/>
                  </a:lnTo>
                  <a:lnTo>
                    <a:pt x="6041" y="1686"/>
                  </a:lnTo>
                  <a:lnTo>
                    <a:pt x="5901" y="1265"/>
                  </a:lnTo>
                  <a:lnTo>
                    <a:pt x="5690" y="914"/>
                  </a:lnTo>
                  <a:lnTo>
                    <a:pt x="5409" y="562"/>
                  </a:lnTo>
                  <a:lnTo>
                    <a:pt x="5128" y="281"/>
                  </a:lnTo>
                  <a:lnTo>
                    <a:pt x="4707" y="141"/>
                  </a:lnTo>
                  <a:lnTo>
                    <a:pt x="4285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1400800" y="12589375"/>
              <a:ext cx="124700" cy="131725"/>
            </a:xfrm>
            <a:custGeom>
              <a:rect b="b" l="l" r="r" t="t"/>
              <a:pathLst>
                <a:path extrusionOk="0" h="5269" w="4988">
                  <a:moveTo>
                    <a:pt x="3232" y="562"/>
                  </a:moveTo>
                  <a:lnTo>
                    <a:pt x="3513" y="633"/>
                  </a:lnTo>
                  <a:lnTo>
                    <a:pt x="3723" y="773"/>
                  </a:lnTo>
                  <a:lnTo>
                    <a:pt x="3934" y="914"/>
                  </a:lnTo>
                  <a:lnTo>
                    <a:pt x="4075" y="1124"/>
                  </a:lnTo>
                  <a:lnTo>
                    <a:pt x="4215" y="1335"/>
                  </a:lnTo>
                  <a:lnTo>
                    <a:pt x="4285" y="1616"/>
                  </a:lnTo>
                  <a:lnTo>
                    <a:pt x="4285" y="1897"/>
                  </a:lnTo>
                  <a:lnTo>
                    <a:pt x="4285" y="2108"/>
                  </a:lnTo>
                  <a:lnTo>
                    <a:pt x="4285" y="2248"/>
                  </a:lnTo>
                  <a:lnTo>
                    <a:pt x="843" y="2248"/>
                  </a:lnTo>
                  <a:lnTo>
                    <a:pt x="984" y="1967"/>
                  </a:lnTo>
                  <a:lnTo>
                    <a:pt x="1124" y="1616"/>
                  </a:lnTo>
                  <a:lnTo>
                    <a:pt x="1335" y="1335"/>
                  </a:lnTo>
                  <a:lnTo>
                    <a:pt x="1546" y="1054"/>
                  </a:lnTo>
                  <a:lnTo>
                    <a:pt x="1827" y="843"/>
                  </a:lnTo>
                  <a:lnTo>
                    <a:pt x="2178" y="703"/>
                  </a:lnTo>
                  <a:lnTo>
                    <a:pt x="2529" y="633"/>
                  </a:lnTo>
                  <a:lnTo>
                    <a:pt x="2881" y="562"/>
                  </a:lnTo>
                  <a:close/>
                  <a:moveTo>
                    <a:pt x="2319" y="0"/>
                  </a:moveTo>
                  <a:lnTo>
                    <a:pt x="1757" y="211"/>
                  </a:lnTo>
                  <a:lnTo>
                    <a:pt x="1265" y="492"/>
                  </a:lnTo>
                  <a:lnTo>
                    <a:pt x="843" y="914"/>
                  </a:lnTo>
                  <a:lnTo>
                    <a:pt x="492" y="1335"/>
                  </a:lnTo>
                  <a:lnTo>
                    <a:pt x="211" y="1897"/>
                  </a:lnTo>
                  <a:lnTo>
                    <a:pt x="71" y="2459"/>
                  </a:lnTo>
                  <a:lnTo>
                    <a:pt x="1" y="3021"/>
                  </a:lnTo>
                  <a:lnTo>
                    <a:pt x="71" y="3583"/>
                  </a:lnTo>
                  <a:lnTo>
                    <a:pt x="141" y="4004"/>
                  </a:lnTo>
                  <a:lnTo>
                    <a:pt x="352" y="4355"/>
                  </a:lnTo>
                  <a:lnTo>
                    <a:pt x="633" y="4707"/>
                  </a:lnTo>
                  <a:lnTo>
                    <a:pt x="984" y="4917"/>
                  </a:lnTo>
                  <a:lnTo>
                    <a:pt x="1405" y="5128"/>
                  </a:lnTo>
                  <a:lnTo>
                    <a:pt x="1827" y="5198"/>
                  </a:lnTo>
                  <a:lnTo>
                    <a:pt x="2319" y="5269"/>
                  </a:lnTo>
                  <a:lnTo>
                    <a:pt x="2951" y="5198"/>
                  </a:lnTo>
                  <a:lnTo>
                    <a:pt x="3513" y="4988"/>
                  </a:lnTo>
                  <a:lnTo>
                    <a:pt x="4075" y="4707"/>
                  </a:lnTo>
                  <a:lnTo>
                    <a:pt x="4566" y="4215"/>
                  </a:lnTo>
                  <a:lnTo>
                    <a:pt x="4075" y="3793"/>
                  </a:lnTo>
                  <a:lnTo>
                    <a:pt x="3794" y="4145"/>
                  </a:lnTo>
                  <a:lnTo>
                    <a:pt x="3372" y="4426"/>
                  </a:lnTo>
                  <a:lnTo>
                    <a:pt x="2951" y="4566"/>
                  </a:lnTo>
                  <a:lnTo>
                    <a:pt x="2389" y="4636"/>
                  </a:lnTo>
                  <a:lnTo>
                    <a:pt x="2038" y="4636"/>
                  </a:lnTo>
                  <a:lnTo>
                    <a:pt x="1686" y="4566"/>
                  </a:lnTo>
                  <a:lnTo>
                    <a:pt x="1476" y="4426"/>
                  </a:lnTo>
                  <a:lnTo>
                    <a:pt x="1195" y="4215"/>
                  </a:lnTo>
                  <a:lnTo>
                    <a:pt x="984" y="4004"/>
                  </a:lnTo>
                  <a:lnTo>
                    <a:pt x="843" y="3723"/>
                  </a:lnTo>
                  <a:lnTo>
                    <a:pt x="773" y="3372"/>
                  </a:lnTo>
                  <a:lnTo>
                    <a:pt x="703" y="3021"/>
                  </a:lnTo>
                  <a:lnTo>
                    <a:pt x="773" y="2951"/>
                  </a:lnTo>
                  <a:lnTo>
                    <a:pt x="773" y="2810"/>
                  </a:lnTo>
                  <a:lnTo>
                    <a:pt x="4918" y="2810"/>
                  </a:lnTo>
                  <a:lnTo>
                    <a:pt x="4988" y="2318"/>
                  </a:lnTo>
                  <a:lnTo>
                    <a:pt x="4988" y="1967"/>
                  </a:lnTo>
                  <a:lnTo>
                    <a:pt x="4988" y="1546"/>
                  </a:lnTo>
                  <a:lnTo>
                    <a:pt x="4918" y="1124"/>
                  </a:lnTo>
                  <a:lnTo>
                    <a:pt x="4707" y="843"/>
                  </a:lnTo>
                  <a:lnTo>
                    <a:pt x="4496" y="492"/>
                  </a:lnTo>
                  <a:lnTo>
                    <a:pt x="4215" y="281"/>
                  </a:lnTo>
                  <a:lnTo>
                    <a:pt x="3794" y="71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698375" y="12443625"/>
              <a:ext cx="628700" cy="149275"/>
            </a:xfrm>
            <a:custGeom>
              <a:rect b="b" l="l" r="r" t="t"/>
              <a:pathLst>
                <a:path extrusionOk="0" h="5971" w="25148">
                  <a:moveTo>
                    <a:pt x="6533" y="0"/>
                  </a:moveTo>
                  <a:lnTo>
                    <a:pt x="5830" y="71"/>
                  </a:lnTo>
                  <a:lnTo>
                    <a:pt x="5339" y="141"/>
                  </a:lnTo>
                  <a:lnTo>
                    <a:pt x="5198" y="211"/>
                  </a:lnTo>
                  <a:lnTo>
                    <a:pt x="5128" y="422"/>
                  </a:lnTo>
                  <a:lnTo>
                    <a:pt x="5198" y="492"/>
                  </a:lnTo>
                  <a:lnTo>
                    <a:pt x="5339" y="562"/>
                  </a:lnTo>
                  <a:lnTo>
                    <a:pt x="5901" y="492"/>
                  </a:lnTo>
                  <a:lnTo>
                    <a:pt x="6533" y="422"/>
                  </a:lnTo>
                  <a:lnTo>
                    <a:pt x="6673" y="352"/>
                  </a:lnTo>
                  <a:lnTo>
                    <a:pt x="6744" y="211"/>
                  </a:lnTo>
                  <a:lnTo>
                    <a:pt x="6673" y="71"/>
                  </a:lnTo>
                  <a:lnTo>
                    <a:pt x="6533" y="0"/>
                  </a:lnTo>
                  <a:close/>
                  <a:moveTo>
                    <a:pt x="18755" y="211"/>
                  </a:moveTo>
                  <a:lnTo>
                    <a:pt x="18615" y="281"/>
                  </a:lnTo>
                  <a:lnTo>
                    <a:pt x="18544" y="422"/>
                  </a:lnTo>
                  <a:lnTo>
                    <a:pt x="18615" y="562"/>
                  </a:lnTo>
                  <a:lnTo>
                    <a:pt x="18755" y="633"/>
                  </a:lnTo>
                  <a:lnTo>
                    <a:pt x="19949" y="633"/>
                  </a:lnTo>
                  <a:lnTo>
                    <a:pt x="20090" y="562"/>
                  </a:lnTo>
                  <a:lnTo>
                    <a:pt x="20160" y="422"/>
                  </a:lnTo>
                  <a:lnTo>
                    <a:pt x="20090" y="281"/>
                  </a:lnTo>
                  <a:lnTo>
                    <a:pt x="19949" y="211"/>
                  </a:lnTo>
                  <a:close/>
                  <a:moveTo>
                    <a:pt x="8008" y="141"/>
                  </a:moveTo>
                  <a:lnTo>
                    <a:pt x="7938" y="281"/>
                  </a:lnTo>
                  <a:lnTo>
                    <a:pt x="7938" y="422"/>
                  </a:lnTo>
                  <a:lnTo>
                    <a:pt x="8078" y="492"/>
                  </a:lnTo>
                  <a:lnTo>
                    <a:pt x="9272" y="773"/>
                  </a:lnTo>
                  <a:lnTo>
                    <a:pt x="9413" y="703"/>
                  </a:lnTo>
                  <a:lnTo>
                    <a:pt x="9483" y="633"/>
                  </a:lnTo>
                  <a:lnTo>
                    <a:pt x="9483" y="492"/>
                  </a:lnTo>
                  <a:lnTo>
                    <a:pt x="9343" y="352"/>
                  </a:lnTo>
                  <a:lnTo>
                    <a:pt x="8148" y="141"/>
                  </a:lnTo>
                  <a:close/>
                  <a:moveTo>
                    <a:pt x="17140" y="422"/>
                  </a:moveTo>
                  <a:lnTo>
                    <a:pt x="15945" y="703"/>
                  </a:lnTo>
                  <a:lnTo>
                    <a:pt x="15875" y="773"/>
                  </a:lnTo>
                  <a:lnTo>
                    <a:pt x="15805" y="984"/>
                  </a:lnTo>
                  <a:lnTo>
                    <a:pt x="15875" y="1054"/>
                  </a:lnTo>
                  <a:lnTo>
                    <a:pt x="16016" y="1124"/>
                  </a:lnTo>
                  <a:lnTo>
                    <a:pt x="16086" y="1054"/>
                  </a:lnTo>
                  <a:lnTo>
                    <a:pt x="17210" y="843"/>
                  </a:lnTo>
                  <a:lnTo>
                    <a:pt x="17350" y="703"/>
                  </a:lnTo>
                  <a:lnTo>
                    <a:pt x="17350" y="562"/>
                  </a:lnTo>
                  <a:lnTo>
                    <a:pt x="17280" y="422"/>
                  </a:lnTo>
                  <a:close/>
                  <a:moveTo>
                    <a:pt x="21424" y="492"/>
                  </a:moveTo>
                  <a:lnTo>
                    <a:pt x="21354" y="633"/>
                  </a:lnTo>
                  <a:lnTo>
                    <a:pt x="21354" y="773"/>
                  </a:lnTo>
                  <a:lnTo>
                    <a:pt x="21495" y="843"/>
                  </a:lnTo>
                  <a:lnTo>
                    <a:pt x="21705" y="914"/>
                  </a:lnTo>
                  <a:lnTo>
                    <a:pt x="21776" y="984"/>
                  </a:lnTo>
                  <a:lnTo>
                    <a:pt x="22619" y="1195"/>
                  </a:lnTo>
                  <a:lnTo>
                    <a:pt x="22829" y="1195"/>
                  </a:lnTo>
                  <a:lnTo>
                    <a:pt x="22900" y="1054"/>
                  </a:lnTo>
                  <a:lnTo>
                    <a:pt x="22900" y="914"/>
                  </a:lnTo>
                  <a:lnTo>
                    <a:pt x="22759" y="843"/>
                  </a:lnTo>
                  <a:lnTo>
                    <a:pt x="21916" y="562"/>
                  </a:lnTo>
                  <a:lnTo>
                    <a:pt x="21776" y="562"/>
                  </a:lnTo>
                  <a:lnTo>
                    <a:pt x="21565" y="492"/>
                  </a:lnTo>
                  <a:close/>
                  <a:moveTo>
                    <a:pt x="3723" y="562"/>
                  </a:moveTo>
                  <a:lnTo>
                    <a:pt x="2599" y="914"/>
                  </a:lnTo>
                  <a:lnTo>
                    <a:pt x="2459" y="1054"/>
                  </a:lnTo>
                  <a:lnTo>
                    <a:pt x="2459" y="1195"/>
                  </a:lnTo>
                  <a:lnTo>
                    <a:pt x="2529" y="1265"/>
                  </a:lnTo>
                  <a:lnTo>
                    <a:pt x="2669" y="1335"/>
                  </a:lnTo>
                  <a:lnTo>
                    <a:pt x="2740" y="1265"/>
                  </a:lnTo>
                  <a:lnTo>
                    <a:pt x="3864" y="914"/>
                  </a:lnTo>
                  <a:lnTo>
                    <a:pt x="3934" y="843"/>
                  </a:lnTo>
                  <a:lnTo>
                    <a:pt x="4004" y="633"/>
                  </a:lnTo>
                  <a:lnTo>
                    <a:pt x="3864" y="562"/>
                  </a:lnTo>
                  <a:close/>
                  <a:moveTo>
                    <a:pt x="10747" y="843"/>
                  </a:moveTo>
                  <a:lnTo>
                    <a:pt x="10607" y="984"/>
                  </a:lnTo>
                  <a:lnTo>
                    <a:pt x="10607" y="1124"/>
                  </a:lnTo>
                  <a:lnTo>
                    <a:pt x="10747" y="1265"/>
                  </a:lnTo>
                  <a:lnTo>
                    <a:pt x="11871" y="1686"/>
                  </a:lnTo>
                  <a:lnTo>
                    <a:pt x="11942" y="1686"/>
                  </a:lnTo>
                  <a:lnTo>
                    <a:pt x="12082" y="1616"/>
                  </a:lnTo>
                  <a:lnTo>
                    <a:pt x="12152" y="1546"/>
                  </a:lnTo>
                  <a:lnTo>
                    <a:pt x="12152" y="1405"/>
                  </a:lnTo>
                  <a:lnTo>
                    <a:pt x="12012" y="1265"/>
                  </a:lnTo>
                  <a:lnTo>
                    <a:pt x="10888" y="843"/>
                  </a:lnTo>
                  <a:close/>
                  <a:moveTo>
                    <a:pt x="1124" y="1616"/>
                  </a:moveTo>
                  <a:lnTo>
                    <a:pt x="70" y="2248"/>
                  </a:lnTo>
                  <a:lnTo>
                    <a:pt x="0" y="2389"/>
                  </a:lnTo>
                  <a:lnTo>
                    <a:pt x="0" y="2529"/>
                  </a:lnTo>
                  <a:lnTo>
                    <a:pt x="70" y="2599"/>
                  </a:lnTo>
                  <a:lnTo>
                    <a:pt x="281" y="2599"/>
                  </a:lnTo>
                  <a:lnTo>
                    <a:pt x="1335" y="1967"/>
                  </a:lnTo>
                  <a:lnTo>
                    <a:pt x="1405" y="1827"/>
                  </a:lnTo>
                  <a:lnTo>
                    <a:pt x="1405" y="1686"/>
                  </a:lnTo>
                  <a:lnTo>
                    <a:pt x="1265" y="1616"/>
                  </a:lnTo>
                  <a:close/>
                  <a:moveTo>
                    <a:pt x="14400" y="1265"/>
                  </a:moveTo>
                  <a:lnTo>
                    <a:pt x="13346" y="1756"/>
                  </a:lnTo>
                  <a:lnTo>
                    <a:pt x="13276" y="1897"/>
                  </a:lnTo>
                  <a:lnTo>
                    <a:pt x="13206" y="1967"/>
                  </a:lnTo>
                  <a:lnTo>
                    <a:pt x="13206" y="2178"/>
                  </a:lnTo>
                  <a:lnTo>
                    <a:pt x="13346" y="2248"/>
                  </a:lnTo>
                  <a:lnTo>
                    <a:pt x="14470" y="2740"/>
                  </a:lnTo>
                  <a:lnTo>
                    <a:pt x="14541" y="2740"/>
                  </a:lnTo>
                  <a:lnTo>
                    <a:pt x="14611" y="2670"/>
                  </a:lnTo>
                  <a:lnTo>
                    <a:pt x="14681" y="2599"/>
                  </a:lnTo>
                  <a:lnTo>
                    <a:pt x="14681" y="2459"/>
                  </a:lnTo>
                  <a:lnTo>
                    <a:pt x="14611" y="2318"/>
                  </a:lnTo>
                  <a:lnTo>
                    <a:pt x="13768" y="1967"/>
                  </a:lnTo>
                  <a:lnTo>
                    <a:pt x="14611" y="1616"/>
                  </a:lnTo>
                  <a:lnTo>
                    <a:pt x="14681" y="1476"/>
                  </a:lnTo>
                  <a:lnTo>
                    <a:pt x="14681" y="1335"/>
                  </a:lnTo>
                  <a:lnTo>
                    <a:pt x="14611" y="1265"/>
                  </a:lnTo>
                  <a:close/>
                  <a:moveTo>
                    <a:pt x="24094" y="1476"/>
                  </a:moveTo>
                  <a:lnTo>
                    <a:pt x="23953" y="1546"/>
                  </a:lnTo>
                  <a:lnTo>
                    <a:pt x="23953" y="1686"/>
                  </a:lnTo>
                  <a:lnTo>
                    <a:pt x="24023" y="1827"/>
                  </a:lnTo>
                  <a:lnTo>
                    <a:pt x="24515" y="2178"/>
                  </a:lnTo>
                  <a:lnTo>
                    <a:pt x="24796" y="2599"/>
                  </a:lnTo>
                  <a:lnTo>
                    <a:pt x="24866" y="2670"/>
                  </a:lnTo>
                  <a:lnTo>
                    <a:pt x="24937" y="2740"/>
                  </a:lnTo>
                  <a:lnTo>
                    <a:pt x="25007" y="2670"/>
                  </a:lnTo>
                  <a:lnTo>
                    <a:pt x="25147" y="2599"/>
                  </a:lnTo>
                  <a:lnTo>
                    <a:pt x="25147" y="2459"/>
                  </a:lnTo>
                  <a:lnTo>
                    <a:pt x="25007" y="2178"/>
                  </a:lnTo>
                  <a:lnTo>
                    <a:pt x="24796" y="1897"/>
                  </a:lnTo>
                  <a:lnTo>
                    <a:pt x="24585" y="1686"/>
                  </a:lnTo>
                  <a:lnTo>
                    <a:pt x="24234" y="1476"/>
                  </a:lnTo>
                  <a:close/>
                  <a:moveTo>
                    <a:pt x="12152" y="2599"/>
                  </a:moveTo>
                  <a:lnTo>
                    <a:pt x="12012" y="2670"/>
                  </a:lnTo>
                  <a:lnTo>
                    <a:pt x="11028" y="3372"/>
                  </a:lnTo>
                  <a:lnTo>
                    <a:pt x="10888" y="3513"/>
                  </a:lnTo>
                  <a:lnTo>
                    <a:pt x="10958" y="3653"/>
                  </a:lnTo>
                  <a:lnTo>
                    <a:pt x="11028" y="3723"/>
                  </a:lnTo>
                  <a:lnTo>
                    <a:pt x="11099" y="3723"/>
                  </a:lnTo>
                  <a:lnTo>
                    <a:pt x="11239" y="3653"/>
                  </a:lnTo>
                  <a:lnTo>
                    <a:pt x="12223" y="3021"/>
                  </a:lnTo>
                  <a:lnTo>
                    <a:pt x="12293" y="2880"/>
                  </a:lnTo>
                  <a:lnTo>
                    <a:pt x="12293" y="2740"/>
                  </a:lnTo>
                  <a:lnTo>
                    <a:pt x="12152" y="2599"/>
                  </a:lnTo>
                  <a:close/>
                  <a:moveTo>
                    <a:pt x="15875" y="3021"/>
                  </a:moveTo>
                  <a:lnTo>
                    <a:pt x="15805" y="3091"/>
                  </a:lnTo>
                  <a:lnTo>
                    <a:pt x="15805" y="3302"/>
                  </a:lnTo>
                  <a:lnTo>
                    <a:pt x="15875" y="3372"/>
                  </a:lnTo>
                  <a:lnTo>
                    <a:pt x="16929" y="3864"/>
                  </a:lnTo>
                  <a:lnTo>
                    <a:pt x="16929" y="3934"/>
                  </a:lnTo>
                  <a:lnTo>
                    <a:pt x="17140" y="3934"/>
                  </a:lnTo>
                  <a:lnTo>
                    <a:pt x="17210" y="3793"/>
                  </a:lnTo>
                  <a:lnTo>
                    <a:pt x="17210" y="3653"/>
                  </a:lnTo>
                  <a:lnTo>
                    <a:pt x="17140" y="3583"/>
                  </a:lnTo>
                  <a:lnTo>
                    <a:pt x="17069" y="3513"/>
                  </a:lnTo>
                  <a:lnTo>
                    <a:pt x="16086" y="3021"/>
                  </a:lnTo>
                  <a:close/>
                  <a:moveTo>
                    <a:pt x="24796" y="3864"/>
                  </a:moveTo>
                  <a:lnTo>
                    <a:pt x="24656" y="3934"/>
                  </a:lnTo>
                  <a:lnTo>
                    <a:pt x="24304" y="4285"/>
                  </a:lnTo>
                  <a:lnTo>
                    <a:pt x="23813" y="4566"/>
                  </a:lnTo>
                  <a:lnTo>
                    <a:pt x="23742" y="4707"/>
                  </a:lnTo>
                  <a:lnTo>
                    <a:pt x="23742" y="4847"/>
                  </a:lnTo>
                  <a:lnTo>
                    <a:pt x="23813" y="4917"/>
                  </a:lnTo>
                  <a:lnTo>
                    <a:pt x="23883" y="4988"/>
                  </a:lnTo>
                  <a:lnTo>
                    <a:pt x="24023" y="4988"/>
                  </a:lnTo>
                  <a:lnTo>
                    <a:pt x="24585" y="4566"/>
                  </a:lnTo>
                  <a:lnTo>
                    <a:pt x="24796" y="4355"/>
                  </a:lnTo>
                  <a:lnTo>
                    <a:pt x="25007" y="4145"/>
                  </a:lnTo>
                  <a:lnTo>
                    <a:pt x="25007" y="4004"/>
                  </a:lnTo>
                  <a:lnTo>
                    <a:pt x="24937" y="3864"/>
                  </a:lnTo>
                  <a:close/>
                  <a:moveTo>
                    <a:pt x="9624" y="4145"/>
                  </a:moveTo>
                  <a:lnTo>
                    <a:pt x="8570" y="4636"/>
                  </a:lnTo>
                  <a:lnTo>
                    <a:pt x="8500" y="4777"/>
                  </a:lnTo>
                  <a:lnTo>
                    <a:pt x="8500" y="4917"/>
                  </a:lnTo>
                  <a:lnTo>
                    <a:pt x="8570" y="4988"/>
                  </a:lnTo>
                  <a:lnTo>
                    <a:pt x="8640" y="5058"/>
                  </a:lnTo>
                  <a:lnTo>
                    <a:pt x="8710" y="5058"/>
                  </a:lnTo>
                  <a:lnTo>
                    <a:pt x="9834" y="4496"/>
                  </a:lnTo>
                  <a:lnTo>
                    <a:pt x="9905" y="4426"/>
                  </a:lnTo>
                  <a:lnTo>
                    <a:pt x="9905" y="4215"/>
                  </a:lnTo>
                  <a:lnTo>
                    <a:pt x="9834" y="4145"/>
                  </a:lnTo>
                  <a:close/>
                  <a:moveTo>
                    <a:pt x="18404" y="4215"/>
                  </a:moveTo>
                  <a:lnTo>
                    <a:pt x="18334" y="4355"/>
                  </a:lnTo>
                  <a:lnTo>
                    <a:pt x="18334" y="4496"/>
                  </a:lnTo>
                  <a:lnTo>
                    <a:pt x="18404" y="4636"/>
                  </a:lnTo>
                  <a:lnTo>
                    <a:pt x="19528" y="5058"/>
                  </a:lnTo>
                  <a:lnTo>
                    <a:pt x="19598" y="5058"/>
                  </a:lnTo>
                  <a:lnTo>
                    <a:pt x="19739" y="4988"/>
                  </a:lnTo>
                  <a:lnTo>
                    <a:pt x="19809" y="4917"/>
                  </a:lnTo>
                  <a:lnTo>
                    <a:pt x="19809" y="4777"/>
                  </a:lnTo>
                  <a:lnTo>
                    <a:pt x="19668" y="4636"/>
                  </a:lnTo>
                  <a:lnTo>
                    <a:pt x="18544" y="4215"/>
                  </a:lnTo>
                  <a:close/>
                  <a:moveTo>
                    <a:pt x="21003" y="4988"/>
                  </a:moveTo>
                  <a:lnTo>
                    <a:pt x="20933" y="5128"/>
                  </a:lnTo>
                  <a:lnTo>
                    <a:pt x="21003" y="5269"/>
                  </a:lnTo>
                  <a:lnTo>
                    <a:pt x="21143" y="5339"/>
                  </a:lnTo>
                  <a:lnTo>
                    <a:pt x="21776" y="5409"/>
                  </a:lnTo>
                  <a:lnTo>
                    <a:pt x="22408" y="5339"/>
                  </a:lnTo>
                  <a:lnTo>
                    <a:pt x="22548" y="5269"/>
                  </a:lnTo>
                  <a:lnTo>
                    <a:pt x="22548" y="5128"/>
                  </a:lnTo>
                  <a:lnTo>
                    <a:pt x="22478" y="4988"/>
                  </a:lnTo>
                  <a:close/>
                  <a:moveTo>
                    <a:pt x="7095" y="5198"/>
                  </a:moveTo>
                  <a:lnTo>
                    <a:pt x="5971" y="5550"/>
                  </a:lnTo>
                  <a:lnTo>
                    <a:pt x="5830" y="5690"/>
                  </a:lnTo>
                  <a:lnTo>
                    <a:pt x="5830" y="5830"/>
                  </a:lnTo>
                  <a:lnTo>
                    <a:pt x="5901" y="5901"/>
                  </a:lnTo>
                  <a:lnTo>
                    <a:pt x="6041" y="5971"/>
                  </a:lnTo>
                  <a:lnTo>
                    <a:pt x="6111" y="5971"/>
                  </a:lnTo>
                  <a:lnTo>
                    <a:pt x="7235" y="5620"/>
                  </a:lnTo>
                  <a:lnTo>
                    <a:pt x="7376" y="5479"/>
                  </a:lnTo>
                  <a:lnTo>
                    <a:pt x="7376" y="5339"/>
                  </a:lnTo>
                  <a:lnTo>
                    <a:pt x="7235" y="5198"/>
                  </a:lnTo>
                  <a:close/>
                </a:path>
              </a:pathLst>
            </a:custGeom>
            <a:solidFill>
              <a:srgbClr val="016F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598275" y="12433100"/>
              <a:ext cx="101875" cy="149275"/>
            </a:xfrm>
            <a:custGeom>
              <a:rect b="b" l="l" r="r" t="t"/>
              <a:pathLst>
                <a:path extrusionOk="0" h="5971" w="4075">
                  <a:moveTo>
                    <a:pt x="2108" y="1054"/>
                  </a:moveTo>
                  <a:lnTo>
                    <a:pt x="2529" y="1194"/>
                  </a:lnTo>
                  <a:lnTo>
                    <a:pt x="2810" y="1405"/>
                  </a:lnTo>
                  <a:lnTo>
                    <a:pt x="2951" y="1756"/>
                  </a:lnTo>
                  <a:lnTo>
                    <a:pt x="3021" y="2107"/>
                  </a:lnTo>
                  <a:lnTo>
                    <a:pt x="2880" y="2458"/>
                  </a:lnTo>
                  <a:lnTo>
                    <a:pt x="2670" y="2739"/>
                  </a:lnTo>
                  <a:lnTo>
                    <a:pt x="2318" y="2950"/>
                  </a:lnTo>
                  <a:lnTo>
                    <a:pt x="1967" y="2950"/>
                  </a:lnTo>
                  <a:lnTo>
                    <a:pt x="1546" y="2880"/>
                  </a:lnTo>
                  <a:lnTo>
                    <a:pt x="1265" y="2669"/>
                  </a:lnTo>
                  <a:lnTo>
                    <a:pt x="1124" y="2318"/>
                  </a:lnTo>
                  <a:lnTo>
                    <a:pt x="1054" y="1897"/>
                  </a:lnTo>
                  <a:lnTo>
                    <a:pt x="1194" y="1545"/>
                  </a:lnTo>
                  <a:lnTo>
                    <a:pt x="1405" y="1264"/>
                  </a:lnTo>
                  <a:lnTo>
                    <a:pt x="1756" y="1124"/>
                  </a:lnTo>
                  <a:lnTo>
                    <a:pt x="2108" y="1054"/>
                  </a:lnTo>
                  <a:close/>
                  <a:moveTo>
                    <a:pt x="1827" y="0"/>
                  </a:moveTo>
                  <a:lnTo>
                    <a:pt x="1405" y="70"/>
                  </a:lnTo>
                  <a:lnTo>
                    <a:pt x="1054" y="281"/>
                  </a:lnTo>
                  <a:lnTo>
                    <a:pt x="773" y="492"/>
                  </a:lnTo>
                  <a:lnTo>
                    <a:pt x="492" y="702"/>
                  </a:lnTo>
                  <a:lnTo>
                    <a:pt x="281" y="1054"/>
                  </a:lnTo>
                  <a:lnTo>
                    <a:pt x="141" y="1405"/>
                  </a:lnTo>
                  <a:lnTo>
                    <a:pt x="0" y="1826"/>
                  </a:lnTo>
                  <a:lnTo>
                    <a:pt x="71" y="2318"/>
                  </a:lnTo>
                  <a:lnTo>
                    <a:pt x="211" y="2810"/>
                  </a:lnTo>
                  <a:lnTo>
                    <a:pt x="1686" y="5971"/>
                  </a:lnTo>
                  <a:lnTo>
                    <a:pt x="3653" y="3161"/>
                  </a:lnTo>
                  <a:lnTo>
                    <a:pt x="3934" y="2739"/>
                  </a:lnTo>
                  <a:lnTo>
                    <a:pt x="4074" y="2248"/>
                  </a:lnTo>
                  <a:lnTo>
                    <a:pt x="4074" y="1826"/>
                  </a:lnTo>
                  <a:lnTo>
                    <a:pt x="3934" y="1405"/>
                  </a:lnTo>
                  <a:lnTo>
                    <a:pt x="3793" y="1054"/>
                  </a:lnTo>
                  <a:lnTo>
                    <a:pt x="3583" y="773"/>
                  </a:lnTo>
                  <a:lnTo>
                    <a:pt x="3302" y="492"/>
                  </a:lnTo>
                  <a:lnTo>
                    <a:pt x="3021" y="281"/>
                  </a:lnTo>
                  <a:lnTo>
                    <a:pt x="2670" y="70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054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